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41"/>
  </p:notesMasterIdLst>
  <p:handoutMasterIdLst>
    <p:handoutMasterId r:id="rId42"/>
  </p:handoutMasterIdLst>
  <p:sldIdLst>
    <p:sldId id="256" r:id="rId2"/>
    <p:sldId id="258" r:id="rId3"/>
    <p:sldId id="323" r:id="rId4"/>
    <p:sldId id="260" r:id="rId5"/>
    <p:sldId id="324" r:id="rId6"/>
    <p:sldId id="325" r:id="rId7"/>
    <p:sldId id="326" r:id="rId8"/>
    <p:sldId id="327" r:id="rId9"/>
    <p:sldId id="293" r:id="rId10"/>
    <p:sldId id="329" r:id="rId11"/>
    <p:sldId id="330" r:id="rId12"/>
    <p:sldId id="331" r:id="rId13"/>
    <p:sldId id="332" r:id="rId14"/>
    <p:sldId id="313" r:id="rId15"/>
    <p:sldId id="310" r:id="rId16"/>
    <p:sldId id="333" r:id="rId17"/>
    <p:sldId id="334" r:id="rId18"/>
    <p:sldId id="335" r:id="rId19"/>
    <p:sldId id="336" r:id="rId20"/>
    <p:sldId id="314" r:id="rId21"/>
    <p:sldId id="289" r:id="rId22"/>
    <p:sldId id="290" r:id="rId23"/>
    <p:sldId id="291" r:id="rId24"/>
    <p:sldId id="318" r:id="rId25"/>
    <p:sldId id="305" r:id="rId26"/>
    <p:sldId id="295" r:id="rId27"/>
    <p:sldId id="322" r:id="rId28"/>
    <p:sldId id="321" r:id="rId29"/>
    <p:sldId id="337" r:id="rId30"/>
    <p:sldId id="338" r:id="rId31"/>
    <p:sldId id="339" r:id="rId32"/>
    <p:sldId id="340" r:id="rId33"/>
    <p:sldId id="341" r:id="rId34"/>
    <p:sldId id="296" r:id="rId35"/>
    <p:sldId id="297" r:id="rId36"/>
    <p:sldId id="342" r:id="rId37"/>
    <p:sldId id="298" r:id="rId38"/>
    <p:sldId id="317" r:id="rId39"/>
    <p:sldId id="343" r:id="rId40"/>
  </p:sldIdLst>
  <p:sldSz cx="12188825" cy="6858000"/>
  <p:notesSz cx="6888163" cy="10017125"/>
  <p:defaultTextStyle>
    <a:defPPr>
      <a:defRPr lang="de-DE"/>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39"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FF0000"/>
    <a:srgbClr val="EC19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81" autoAdjust="0"/>
    <p:restoredTop sz="95222" autoAdjust="0"/>
  </p:normalViewPr>
  <p:slideViewPr>
    <p:cSldViewPr snapToGrid="0">
      <p:cViewPr varScale="1">
        <p:scale>
          <a:sx n="54" d="100"/>
          <a:sy n="54" d="100"/>
        </p:scale>
        <p:origin x="-498" y="-84"/>
      </p:cViewPr>
      <p:guideLst>
        <p:guide orient="horz" pos="2160"/>
        <p:guide pos="383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94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https://d.docs.live.net/3259edbf1bcf1305/Mia%20San%20Konstanz/9_Jahreshauptversammlung/Export.xls"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https://d.docs.live.net/3259edbf1bcf1305/Mia%20San%20Konstanz/9_Jahreshauptversammlung/Export.xls"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https://d.docs.live.net/3259edbf1bcf1305/Mia%20San%20Konstanz/9_Jahreshauptversammlung/Export.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185-4D44-9E13-A2ECD58666A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185-4D44-9E13-A2ECD58666AC}"/>
              </c:ext>
            </c:extLst>
          </c:dPt>
          <c:dLbls>
            <c:dLbl>
              <c:idx val="0"/>
              <c:layout>
                <c:manualLayout>
                  <c:x val="1.3440575082753831E-2"/>
                  <c:y val="1.2146844089903608E-3"/>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185-4D44-9E13-A2ECD58666AC}"/>
                </c:ext>
              </c:extLst>
            </c:dLbl>
            <c:dLbl>
              <c:idx val="1"/>
              <c:layout>
                <c:manualLayout>
                  <c:x val="-4.8379017055857711E-2"/>
                  <c:y val="-3.8786461735951128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185-4D44-9E13-A2ECD58666AC}"/>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de-D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[Export.xls]Export!$A$146:$A$147</c:f>
              <c:strCache>
                <c:ptCount val="2"/>
                <c:pt idx="0">
                  <c:v>männlich</c:v>
                </c:pt>
                <c:pt idx="1">
                  <c:v>weiblich</c:v>
                </c:pt>
              </c:strCache>
            </c:strRef>
          </c:cat>
          <c:val>
            <c:numRef>
              <c:f>[Export.xls]Export!$B$146:$B$147</c:f>
              <c:numCache>
                <c:formatCode>General</c:formatCode>
                <c:ptCount val="2"/>
                <c:pt idx="0">
                  <c:v>30</c:v>
                </c:pt>
                <c:pt idx="1">
                  <c:v>109</c:v>
                </c:pt>
              </c:numCache>
            </c:numRef>
          </c:val>
          <c:extLst xmlns:c16r2="http://schemas.microsoft.com/office/drawing/2015/06/chart">
            <c:ext xmlns:c16="http://schemas.microsoft.com/office/drawing/2014/chart" uri="{C3380CC4-5D6E-409C-BE32-E72D297353CC}">
              <c16:uniqueId val="{00000004-4185-4D44-9E13-A2ECD58666AC}"/>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050651658233442"/>
          <c:y val="0.36109479764811059"/>
          <c:w val="0.19493483417665575"/>
          <c:h val="0.2750041834290364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796-4A51-85A6-A4309427511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796-4A51-85A6-A4309427511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796-4A51-85A6-A4309427511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796-4A51-85A6-A43094275112}"/>
              </c:ext>
            </c:extLst>
          </c:dPt>
          <c:dLbls>
            <c:dLbl>
              <c:idx val="0"/>
              <c:layout>
                <c:manualLayout>
                  <c:x val="2.4835336136555884E-2"/>
                  <c:y val="6.8329721745061566E-3"/>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796-4A51-85A6-A43094275112}"/>
                </c:ext>
              </c:extLst>
            </c:dLbl>
            <c:dLbl>
              <c:idx val="1"/>
              <c:layout>
                <c:manualLayout>
                  <c:x val="-6.2975064482112084E-2"/>
                  <c:y val="-4.0091774444562342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796-4A51-85A6-A43094275112}"/>
                </c:ext>
              </c:extLst>
            </c:dLbl>
            <c:dLbl>
              <c:idx val="2"/>
              <c:layout>
                <c:manualLayout>
                  <c:x val="-5.0907119587187889E-2"/>
                  <c:y val="-2.3075685513672943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796-4A51-85A6-A43094275112}"/>
                </c:ext>
              </c:extLst>
            </c:dLbl>
            <c:dLbl>
              <c:idx val="3"/>
              <c:layout>
                <c:manualLayout>
                  <c:x val="6.7876058009981408E-2"/>
                  <c:y val="-2.2270052125758336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4796-4A51-85A6-A43094275112}"/>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de-D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[Export.xls]Export!$A$149:$A$152</c:f>
              <c:strCache>
                <c:ptCount val="4"/>
                <c:pt idx="0">
                  <c:v>D</c:v>
                </c:pt>
                <c:pt idx="1">
                  <c:v>CH</c:v>
                </c:pt>
                <c:pt idx="2">
                  <c:v>IRL</c:v>
                </c:pt>
                <c:pt idx="3">
                  <c:v>FL</c:v>
                </c:pt>
              </c:strCache>
            </c:strRef>
          </c:cat>
          <c:val>
            <c:numRef>
              <c:f>[Export.xls]Export!$B$149:$B$152</c:f>
              <c:numCache>
                <c:formatCode>General</c:formatCode>
                <c:ptCount val="4"/>
                <c:pt idx="0">
                  <c:v>96</c:v>
                </c:pt>
                <c:pt idx="1">
                  <c:v>41</c:v>
                </c:pt>
                <c:pt idx="2">
                  <c:v>1</c:v>
                </c:pt>
                <c:pt idx="3">
                  <c:v>1</c:v>
                </c:pt>
              </c:numCache>
            </c:numRef>
          </c:val>
          <c:extLst xmlns:c16r2="http://schemas.microsoft.com/office/drawing/2015/06/chart">
            <c:ext xmlns:c16="http://schemas.microsoft.com/office/drawing/2014/chart" uri="{C3380CC4-5D6E-409C-BE32-E72D297353CC}">
              <c16:uniqueId val="{00000008-4796-4A51-85A6-A4309427511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8549516747820392"/>
          <c:y val="0.2928255212322235"/>
          <c:w val="7.6758211038763027E-2"/>
          <c:h val="0.3361489587934042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b="1"/>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D77-4F2F-966C-5A5A57C88673}"/>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AD77-4F2F-966C-5A5A57C88673}"/>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AD77-4F2F-966C-5A5A57C88673}"/>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AD77-4F2F-966C-5A5A57C88673}"/>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AD77-4F2F-966C-5A5A57C88673}"/>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AD77-4F2F-966C-5A5A57C88673}"/>
              </c:ext>
            </c:extLst>
          </c:dPt>
          <c:dLbls>
            <c:dLbl>
              <c:idx val="0"/>
              <c:layout>
                <c:manualLayout>
                  <c:x val="2.7451485704522539E-2"/>
                  <c:y val="2.6463166777970521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D77-4F2F-966C-5A5A57C88673}"/>
                </c:ext>
              </c:extLst>
            </c:dLbl>
            <c:dLbl>
              <c:idx val="1"/>
              <c:layout>
                <c:manualLayout>
                  <c:x val="1.8535625200444172E-2"/>
                  <c:y val="1.6739221224460518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D77-4F2F-966C-5A5A57C88673}"/>
                </c:ext>
              </c:extLst>
            </c:dLbl>
            <c:dLbl>
              <c:idx val="2"/>
              <c:layout>
                <c:manualLayout>
                  <c:x val="1.2257396114500711E-2"/>
                  <c:y val="-7.5809052276658963E-3"/>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D77-4F2F-966C-5A5A57C88673}"/>
                </c:ext>
              </c:extLst>
            </c:dLbl>
            <c:dLbl>
              <c:idx val="3"/>
              <c:layout>
                <c:manualLayout>
                  <c:x val="-9.8289525775986319E-2"/>
                  <c:y val="-4.2411630104196497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AD77-4F2F-966C-5A5A57C88673}"/>
                </c:ext>
              </c:extLst>
            </c:dLbl>
            <c:dLbl>
              <c:idx val="4"/>
              <c:layout>
                <c:manualLayout>
                  <c:x val="-4.0553307584872307E-2"/>
                  <c:y val="1.7767206492165556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D77-4F2F-966C-5A5A57C88673}"/>
                </c:ext>
              </c:extLst>
            </c:dLbl>
            <c:dLbl>
              <c:idx val="5"/>
              <c:layout>
                <c:manualLayout>
                  <c:x val="-5.6570303954385968E-2"/>
                  <c:y val="-6.5040917400152228E-3"/>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AD77-4F2F-966C-5A5A57C8867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de-D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[Export.xls]Export!$A$159:$A$164</c:f>
              <c:strCache>
                <c:ptCount val="6"/>
                <c:pt idx="0">
                  <c:v>0-13</c:v>
                </c:pt>
                <c:pt idx="1">
                  <c:v>14-17</c:v>
                </c:pt>
                <c:pt idx="2">
                  <c:v>18-25</c:v>
                </c:pt>
                <c:pt idx="3">
                  <c:v>26-49</c:v>
                </c:pt>
                <c:pt idx="4">
                  <c:v>50-61</c:v>
                </c:pt>
                <c:pt idx="5">
                  <c:v>62-100</c:v>
                </c:pt>
              </c:strCache>
            </c:strRef>
          </c:cat>
          <c:val>
            <c:numRef>
              <c:f>[Export.xls]Export!$B$159:$B$164</c:f>
              <c:numCache>
                <c:formatCode>General</c:formatCode>
                <c:ptCount val="6"/>
                <c:pt idx="0">
                  <c:v>14</c:v>
                </c:pt>
                <c:pt idx="1">
                  <c:v>7</c:v>
                </c:pt>
                <c:pt idx="2">
                  <c:v>16</c:v>
                </c:pt>
                <c:pt idx="3">
                  <c:v>76</c:v>
                </c:pt>
                <c:pt idx="4">
                  <c:v>22</c:v>
                </c:pt>
                <c:pt idx="5">
                  <c:v>4</c:v>
                </c:pt>
              </c:numCache>
            </c:numRef>
          </c:val>
          <c:extLst xmlns:c16r2="http://schemas.microsoft.com/office/drawing/2015/06/chart">
            <c:ext xmlns:c16="http://schemas.microsoft.com/office/drawing/2014/chart" uri="{C3380CC4-5D6E-409C-BE32-E72D297353CC}">
              <c16:uniqueId val="{0000000C-AD77-4F2F-966C-5A5A57C8867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3771650887372995"/>
          <c:y val="0.18928043407855427"/>
          <c:w val="0.12139158358739133"/>
          <c:h val="0.56925753666815671"/>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514AA6-4B24-4DDC-A517-9F76095C5B91}" type="doc">
      <dgm:prSet loTypeId="urn:microsoft.com/office/officeart/2008/layout/NameandTitleOrganizationalChart" loCatId="hierarchy" qsTypeId="urn:microsoft.com/office/officeart/2005/8/quickstyle/simple1" qsCatId="simple" csTypeId="urn:microsoft.com/office/officeart/2005/8/colors/accent2_2" csCatId="accent2" phldr="1"/>
      <dgm:spPr/>
      <dgm:t>
        <a:bodyPr/>
        <a:lstStyle/>
        <a:p>
          <a:endParaRPr lang="de-DE"/>
        </a:p>
      </dgm:t>
    </dgm:pt>
    <dgm:pt modelId="{FDFAC344-E75E-43E2-8DF4-F7EA5739C4DD}">
      <dgm:prSet phldrT="[Text]"/>
      <dgm:spPr>
        <a:solidFill>
          <a:srgbClr val="FF0000"/>
        </a:solidFill>
      </dgm:spPr>
      <dgm:t>
        <a:bodyPr/>
        <a:lstStyle/>
        <a:p>
          <a:r>
            <a:rPr lang="de-DE" dirty="0"/>
            <a:t>1. Vorstand</a:t>
          </a:r>
        </a:p>
      </dgm:t>
    </dgm:pt>
    <dgm:pt modelId="{73B0A1B4-6BC3-4D7D-B555-C538C3709571}" type="parTrans" cxnId="{516AA00E-6E01-484C-BC30-4ADF9E04A257}">
      <dgm:prSet/>
      <dgm:spPr/>
      <dgm:t>
        <a:bodyPr/>
        <a:lstStyle/>
        <a:p>
          <a:endParaRPr lang="de-DE"/>
        </a:p>
      </dgm:t>
    </dgm:pt>
    <dgm:pt modelId="{98DC9C8F-AC5A-45DC-9681-A8BDE311F27A}" type="sibTrans" cxnId="{516AA00E-6E01-484C-BC30-4ADF9E04A257}">
      <dgm:prSet/>
      <dgm:spPr/>
      <dgm:t>
        <a:bodyPr/>
        <a:lstStyle/>
        <a:p>
          <a:endParaRPr lang="de-DE" dirty="0"/>
        </a:p>
      </dgm:t>
    </dgm:pt>
    <dgm:pt modelId="{1114A5AA-1381-427F-BC79-B08F71857683}">
      <dgm:prSet phldrT="[Text]"/>
      <dgm:spPr>
        <a:solidFill>
          <a:srgbClr val="FF0000"/>
        </a:solidFill>
      </dgm:spPr>
      <dgm:t>
        <a:bodyPr/>
        <a:lstStyle/>
        <a:p>
          <a:r>
            <a:rPr lang="de-DE" dirty="0"/>
            <a:t>Kassenwart</a:t>
          </a:r>
        </a:p>
      </dgm:t>
    </dgm:pt>
    <dgm:pt modelId="{0783C40C-DEAA-4CFA-B13E-27D78EEE3A65}" type="parTrans" cxnId="{024ED4D1-77BF-437B-9F6E-173B2FEBEAD0}">
      <dgm:prSet/>
      <dgm:spPr/>
      <dgm:t>
        <a:bodyPr/>
        <a:lstStyle/>
        <a:p>
          <a:endParaRPr lang="de-DE"/>
        </a:p>
      </dgm:t>
    </dgm:pt>
    <dgm:pt modelId="{86024DBD-6605-4F61-AC14-534AB43F98EF}" type="sibTrans" cxnId="{024ED4D1-77BF-437B-9F6E-173B2FEBEAD0}">
      <dgm:prSet/>
      <dgm:spPr/>
      <dgm:t>
        <a:bodyPr/>
        <a:lstStyle/>
        <a:p>
          <a:endParaRPr lang="de-DE" dirty="0"/>
        </a:p>
      </dgm:t>
    </dgm:pt>
    <dgm:pt modelId="{43635349-9ED4-4C63-9456-3534A923F625}">
      <dgm:prSet phldrT="[Text]"/>
      <dgm:spPr>
        <a:solidFill>
          <a:srgbClr val="FF0000"/>
        </a:solidFill>
      </dgm:spPr>
      <dgm:t>
        <a:bodyPr/>
        <a:lstStyle/>
        <a:p>
          <a:r>
            <a:rPr lang="de-DE" dirty="0"/>
            <a:t>Schriftführer</a:t>
          </a:r>
        </a:p>
      </dgm:t>
    </dgm:pt>
    <dgm:pt modelId="{FE6F7DF8-50EC-4B53-ADD3-89A775C14AC2}" type="parTrans" cxnId="{7FB35D18-73D1-4C7F-AF59-84510174B106}">
      <dgm:prSet/>
      <dgm:spPr/>
      <dgm:t>
        <a:bodyPr/>
        <a:lstStyle/>
        <a:p>
          <a:endParaRPr lang="de-DE"/>
        </a:p>
      </dgm:t>
    </dgm:pt>
    <dgm:pt modelId="{552629ED-40AA-4D21-9C5A-911FA05FDEB9}" type="sibTrans" cxnId="{7FB35D18-73D1-4C7F-AF59-84510174B106}">
      <dgm:prSet/>
      <dgm:spPr/>
      <dgm:t>
        <a:bodyPr/>
        <a:lstStyle/>
        <a:p>
          <a:endParaRPr lang="de-DE"/>
        </a:p>
      </dgm:t>
    </dgm:pt>
    <dgm:pt modelId="{BC5B53BE-45D5-40B9-A85D-1ABC82C99375}">
      <dgm:prSet phldrT="[Text]"/>
      <dgm:spPr>
        <a:solidFill>
          <a:srgbClr val="FF0000"/>
        </a:solidFill>
      </dgm:spPr>
      <dgm:t>
        <a:bodyPr/>
        <a:lstStyle/>
        <a:p>
          <a:r>
            <a:rPr lang="de-DE" dirty="0"/>
            <a:t>1. Beisitzer</a:t>
          </a:r>
        </a:p>
      </dgm:t>
    </dgm:pt>
    <dgm:pt modelId="{2FEF7A1B-E676-4B4E-A378-DFC92244CD78}" type="parTrans" cxnId="{969181D1-6668-4501-80A0-3FAC36E8C5FE}">
      <dgm:prSet/>
      <dgm:spPr/>
      <dgm:t>
        <a:bodyPr/>
        <a:lstStyle/>
        <a:p>
          <a:endParaRPr lang="de-DE"/>
        </a:p>
      </dgm:t>
    </dgm:pt>
    <dgm:pt modelId="{BC83493B-F6BD-47E1-A4BF-57BBCA26CBF8}" type="sibTrans" cxnId="{969181D1-6668-4501-80A0-3FAC36E8C5FE}">
      <dgm:prSet/>
      <dgm:spPr/>
      <dgm:t>
        <a:bodyPr/>
        <a:lstStyle/>
        <a:p>
          <a:pPr algn="ctr"/>
          <a:r>
            <a:rPr lang="de-DE" dirty="0"/>
            <a:t>Ticketing</a:t>
          </a:r>
        </a:p>
      </dgm:t>
    </dgm:pt>
    <dgm:pt modelId="{837A1C57-B207-46F0-8A9B-2339D6EC80B0}">
      <dgm:prSet phldrT="[Text]"/>
      <dgm:spPr>
        <a:solidFill>
          <a:srgbClr val="FF0000"/>
        </a:solidFill>
      </dgm:spPr>
      <dgm:t>
        <a:bodyPr/>
        <a:lstStyle/>
        <a:p>
          <a:r>
            <a:rPr lang="de-DE" dirty="0"/>
            <a:t>2. Beisitzer</a:t>
          </a:r>
        </a:p>
      </dgm:t>
    </dgm:pt>
    <dgm:pt modelId="{DC96C599-1E65-4B46-A999-8190C6C1D8A5}" type="parTrans" cxnId="{6CCFCB5B-B4E2-4095-84AC-6D9BD2E923C2}">
      <dgm:prSet/>
      <dgm:spPr/>
      <dgm:t>
        <a:bodyPr/>
        <a:lstStyle/>
        <a:p>
          <a:endParaRPr lang="de-DE"/>
        </a:p>
      </dgm:t>
    </dgm:pt>
    <dgm:pt modelId="{D51EF752-91B6-4D7A-9DDD-D5E58B9931F9}" type="sibTrans" cxnId="{6CCFCB5B-B4E2-4095-84AC-6D9BD2E923C2}">
      <dgm:prSet custT="1"/>
      <dgm:spPr/>
      <dgm:t>
        <a:bodyPr/>
        <a:lstStyle/>
        <a:p>
          <a:pPr algn="ctr"/>
          <a:r>
            <a:rPr lang="de-DE" sz="1400" dirty="0"/>
            <a:t>Essen &amp; Trinken</a:t>
          </a:r>
        </a:p>
      </dgm:t>
    </dgm:pt>
    <dgm:pt modelId="{46366139-76CF-4172-9A03-EE127D675E16}">
      <dgm:prSet phldrT="[Text]"/>
      <dgm:spPr>
        <a:solidFill>
          <a:srgbClr val="FF0000"/>
        </a:solidFill>
      </dgm:spPr>
      <dgm:t>
        <a:bodyPr/>
        <a:lstStyle/>
        <a:p>
          <a:r>
            <a:rPr lang="de-DE" dirty="0"/>
            <a:t>3. Beisitzer</a:t>
          </a:r>
        </a:p>
      </dgm:t>
    </dgm:pt>
    <dgm:pt modelId="{AA15C055-804F-4F1C-8A39-80CE404E657A}" type="parTrans" cxnId="{78D46AC4-1A90-4419-B434-B9EB2C692CA4}">
      <dgm:prSet/>
      <dgm:spPr/>
      <dgm:t>
        <a:bodyPr/>
        <a:lstStyle/>
        <a:p>
          <a:endParaRPr lang="de-DE"/>
        </a:p>
      </dgm:t>
    </dgm:pt>
    <dgm:pt modelId="{970A8F92-2203-4BC8-B95E-64A348876C89}" type="sibTrans" cxnId="{78D46AC4-1A90-4419-B434-B9EB2C692CA4}">
      <dgm:prSet custT="1"/>
      <dgm:spPr/>
      <dgm:t>
        <a:bodyPr/>
        <a:lstStyle/>
        <a:p>
          <a:pPr algn="ctr"/>
          <a:r>
            <a:rPr lang="de-DE" sz="1400" dirty="0"/>
            <a:t>Merchandise</a:t>
          </a:r>
        </a:p>
      </dgm:t>
    </dgm:pt>
    <dgm:pt modelId="{0BCAA145-8E31-4C6D-AA35-B5DA9AC47EF0}">
      <dgm:prSet/>
      <dgm:spPr>
        <a:solidFill>
          <a:srgbClr val="FF0000"/>
        </a:solidFill>
      </dgm:spPr>
      <dgm:t>
        <a:bodyPr/>
        <a:lstStyle/>
        <a:p>
          <a:r>
            <a:rPr lang="de-DE" dirty="0"/>
            <a:t>2. Vorstand</a:t>
          </a:r>
        </a:p>
      </dgm:t>
    </dgm:pt>
    <dgm:pt modelId="{C2DE03EC-C0EC-4967-B966-21E9ED821A2D}" type="parTrans" cxnId="{63430D9B-AC25-4663-AE66-763268D6ECFC}">
      <dgm:prSet/>
      <dgm:spPr/>
      <dgm:t>
        <a:bodyPr/>
        <a:lstStyle/>
        <a:p>
          <a:endParaRPr lang="de-DE"/>
        </a:p>
      </dgm:t>
    </dgm:pt>
    <dgm:pt modelId="{CC38A323-0870-4456-ACAF-E244BCBBB473}" type="sibTrans" cxnId="{63430D9B-AC25-4663-AE66-763268D6ECFC}">
      <dgm:prSet/>
      <dgm:spPr/>
      <dgm:t>
        <a:bodyPr/>
        <a:lstStyle/>
        <a:p>
          <a:endParaRPr lang="de-DE"/>
        </a:p>
      </dgm:t>
    </dgm:pt>
    <dgm:pt modelId="{35837F45-C23C-4A29-A52B-0681F7478AF2}" type="pres">
      <dgm:prSet presAssocID="{96514AA6-4B24-4DDC-A517-9F76095C5B91}" presName="hierChild1" presStyleCnt="0">
        <dgm:presLayoutVars>
          <dgm:orgChart val="1"/>
          <dgm:chPref val="1"/>
          <dgm:dir/>
          <dgm:animOne val="branch"/>
          <dgm:animLvl val="lvl"/>
          <dgm:resizeHandles/>
        </dgm:presLayoutVars>
      </dgm:prSet>
      <dgm:spPr/>
      <dgm:t>
        <a:bodyPr/>
        <a:lstStyle/>
        <a:p>
          <a:endParaRPr lang="de-CH"/>
        </a:p>
      </dgm:t>
    </dgm:pt>
    <dgm:pt modelId="{8BC54EB9-C434-41A5-9CC8-87382646F67E}" type="pres">
      <dgm:prSet presAssocID="{FDFAC344-E75E-43E2-8DF4-F7EA5739C4DD}" presName="hierRoot1" presStyleCnt="0">
        <dgm:presLayoutVars>
          <dgm:hierBranch val="init"/>
        </dgm:presLayoutVars>
      </dgm:prSet>
      <dgm:spPr/>
    </dgm:pt>
    <dgm:pt modelId="{FA227F90-33C7-49A2-AFF4-282AA95DA037}" type="pres">
      <dgm:prSet presAssocID="{FDFAC344-E75E-43E2-8DF4-F7EA5739C4DD}" presName="rootComposite1" presStyleCnt="0"/>
      <dgm:spPr/>
    </dgm:pt>
    <dgm:pt modelId="{E2FD24A1-8AF5-4AE4-81B9-FA4832845CAA}" type="pres">
      <dgm:prSet presAssocID="{FDFAC344-E75E-43E2-8DF4-F7EA5739C4DD}" presName="rootText1" presStyleLbl="node0" presStyleIdx="0" presStyleCnt="1" custLinFactY="-125171" custLinFactNeighborX="30491" custLinFactNeighborY="-200000">
        <dgm:presLayoutVars>
          <dgm:chMax/>
          <dgm:chPref val="3"/>
        </dgm:presLayoutVars>
      </dgm:prSet>
      <dgm:spPr/>
      <dgm:t>
        <a:bodyPr/>
        <a:lstStyle/>
        <a:p>
          <a:endParaRPr lang="de-CH"/>
        </a:p>
      </dgm:t>
    </dgm:pt>
    <dgm:pt modelId="{9E5F46EE-3F06-475D-9C0B-2C6AB4C3A551}" type="pres">
      <dgm:prSet presAssocID="{FDFAC344-E75E-43E2-8DF4-F7EA5739C4DD}" presName="titleText1" presStyleLbl="fgAcc0" presStyleIdx="0" presStyleCnt="1" custFlipVert="1" custScaleY="118736" custLinFactY="-452139" custLinFactNeighborX="42391" custLinFactNeighborY="-500000">
        <dgm:presLayoutVars>
          <dgm:chMax val="0"/>
          <dgm:chPref val="0"/>
        </dgm:presLayoutVars>
      </dgm:prSet>
      <dgm:spPr/>
      <dgm:t>
        <a:bodyPr/>
        <a:lstStyle/>
        <a:p>
          <a:endParaRPr lang="de-CH"/>
        </a:p>
      </dgm:t>
    </dgm:pt>
    <dgm:pt modelId="{027F6B49-B0D5-48A3-92AB-F69F6A449992}" type="pres">
      <dgm:prSet presAssocID="{FDFAC344-E75E-43E2-8DF4-F7EA5739C4DD}" presName="rootConnector1" presStyleLbl="node1" presStyleIdx="0" presStyleCnt="6"/>
      <dgm:spPr/>
      <dgm:t>
        <a:bodyPr/>
        <a:lstStyle/>
        <a:p>
          <a:endParaRPr lang="de-CH"/>
        </a:p>
      </dgm:t>
    </dgm:pt>
    <dgm:pt modelId="{E9544A91-EB51-48F5-98A6-5DD01F3F4D71}" type="pres">
      <dgm:prSet presAssocID="{FDFAC344-E75E-43E2-8DF4-F7EA5739C4DD}" presName="hierChild2" presStyleCnt="0"/>
      <dgm:spPr/>
    </dgm:pt>
    <dgm:pt modelId="{BC3BA001-237F-4AB5-A9A1-9C18F2DFB2B7}" type="pres">
      <dgm:prSet presAssocID="{C2DE03EC-C0EC-4967-B966-21E9ED821A2D}" presName="Name37" presStyleLbl="parChTrans1D2" presStyleIdx="0" presStyleCnt="6"/>
      <dgm:spPr/>
      <dgm:t>
        <a:bodyPr/>
        <a:lstStyle/>
        <a:p>
          <a:endParaRPr lang="de-CH"/>
        </a:p>
      </dgm:t>
    </dgm:pt>
    <dgm:pt modelId="{66679F3A-C33D-43F7-8063-5A0FF25778DD}" type="pres">
      <dgm:prSet presAssocID="{0BCAA145-8E31-4C6D-AA35-B5DA9AC47EF0}" presName="hierRoot2" presStyleCnt="0">
        <dgm:presLayoutVars>
          <dgm:hierBranch val="init"/>
        </dgm:presLayoutVars>
      </dgm:prSet>
      <dgm:spPr/>
    </dgm:pt>
    <dgm:pt modelId="{0BEE0FD8-D923-4483-B536-139A524C506F}" type="pres">
      <dgm:prSet presAssocID="{0BCAA145-8E31-4C6D-AA35-B5DA9AC47EF0}" presName="rootComposite" presStyleCnt="0"/>
      <dgm:spPr/>
    </dgm:pt>
    <dgm:pt modelId="{1BB1216B-F161-463D-AB90-B5E3B0DB37E0}" type="pres">
      <dgm:prSet presAssocID="{0BCAA145-8E31-4C6D-AA35-B5DA9AC47EF0}" presName="rootText" presStyleLbl="node1" presStyleIdx="0" presStyleCnt="6" custLinFactX="100000" custLinFactY="-111498" custLinFactNeighborX="102239" custLinFactNeighborY="-200000">
        <dgm:presLayoutVars>
          <dgm:chMax/>
          <dgm:chPref val="3"/>
        </dgm:presLayoutVars>
      </dgm:prSet>
      <dgm:spPr/>
      <dgm:t>
        <a:bodyPr/>
        <a:lstStyle/>
        <a:p>
          <a:endParaRPr lang="de-CH"/>
        </a:p>
      </dgm:t>
    </dgm:pt>
    <dgm:pt modelId="{081034D7-89ED-4FF4-8EFA-82531D2D719A}" type="pres">
      <dgm:prSet presAssocID="{0BCAA145-8E31-4C6D-AA35-B5DA9AC47EF0}" presName="titleText2" presStyleLbl="fgAcc1" presStyleIdx="0" presStyleCnt="6" custLinFactX="100000" custLinFactY="-429550" custLinFactNeighborX="131348" custLinFactNeighborY="-500000">
        <dgm:presLayoutVars>
          <dgm:chMax val="0"/>
          <dgm:chPref val="0"/>
        </dgm:presLayoutVars>
      </dgm:prSet>
      <dgm:spPr/>
      <dgm:t>
        <a:bodyPr/>
        <a:lstStyle/>
        <a:p>
          <a:endParaRPr lang="de-CH"/>
        </a:p>
      </dgm:t>
    </dgm:pt>
    <dgm:pt modelId="{016BCB97-1EAE-45EF-B294-8711DA1A205D}" type="pres">
      <dgm:prSet presAssocID="{0BCAA145-8E31-4C6D-AA35-B5DA9AC47EF0}" presName="rootConnector" presStyleLbl="node2" presStyleIdx="0" presStyleCnt="0"/>
      <dgm:spPr/>
      <dgm:t>
        <a:bodyPr/>
        <a:lstStyle/>
        <a:p>
          <a:endParaRPr lang="de-CH"/>
        </a:p>
      </dgm:t>
    </dgm:pt>
    <dgm:pt modelId="{1E2A9CE6-01AE-483C-9312-2888EB5EBA3C}" type="pres">
      <dgm:prSet presAssocID="{0BCAA145-8E31-4C6D-AA35-B5DA9AC47EF0}" presName="hierChild4" presStyleCnt="0"/>
      <dgm:spPr/>
    </dgm:pt>
    <dgm:pt modelId="{1FFF82D3-5BE1-4DC2-8D35-68787A678D77}" type="pres">
      <dgm:prSet presAssocID="{0BCAA145-8E31-4C6D-AA35-B5DA9AC47EF0}" presName="hierChild5" presStyleCnt="0"/>
      <dgm:spPr/>
    </dgm:pt>
    <dgm:pt modelId="{272A32BB-617F-4425-86E5-BC94AE3ED35B}" type="pres">
      <dgm:prSet presAssocID="{0783C40C-DEAA-4CFA-B13E-27D78EEE3A65}" presName="Name37" presStyleLbl="parChTrans1D2" presStyleIdx="1" presStyleCnt="6"/>
      <dgm:spPr/>
      <dgm:t>
        <a:bodyPr/>
        <a:lstStyle/>
        <a:p>
          <a:endParaRPr lang="de-CH"/>
        </a:p>
      </dgm:t>
    </dgm:pt>
    <dgm:pt modelId="{0F711A43-77D8-4690-AC43-0A20FCF7BD4B}" type="pres">
      <dgm:prSet presAssocID="{1114A5AA-1381-427F-BC79-B08F71857683}" presName="hierRoot2" presStyleCnt="0">
        <dgm:presLayoutVars>
          <dgm:hierBranch val="init"/>
        </dgm:presLayoutVars>
      </dgm:prSet>
      <dgm:spPr/>
    </dgm:pt>
    <dgm:pt modelId="{80F79B92-C992-4C10-B00B-11BF17AD7634}" type="pres">
      <dgm:prSet presAssocID="{1114A5AA-1381-427F-BC79-B08F71857683}" presName="rootComposite" presStyleCnt="0"/>
      <dgm:spPr/>
    </dgm:pt>
    <dgm:pt modelId="{EA2EA7B1-5AE0-4C10-AC0C-1AC1481BD603}" type="pres">
      <dgm:prSet presAssocID="{1114A5AA-1381-427F-BC79-B08F71857683}" presName="rootText" presStyleLbl="node1" presStyleIdx="1" presStyleCnt="6">
        <dgm:presLayoutVars>
          <dgm:chMax/>
          <dgm:chPref val="3"/>
        </dgm:presLayoutVars>
      </dgm:prSet>
      <dgm:spPr/>
      <dgm:t>
        <a:bodyPr/>
        <a:lstStyle/>
        <a:p>
          <a:endParaRPr lang="de-CH"/>
        </a:p>
      </dgm:t>
    </dgm:pt>
    <dgm:pt modelId="{4E057D30-64BE-4CBE-9B8F-436DBD794A02}" type="pres">
      <dgm:prSet presAssocID="{1114A5AA-1381-427F-BC79-B08F71857683}" presName="titleText2" presStyleLbl="fgAcc1" presStyleIdx="1" presStyleCnt="6">
        <dgm:presLayoutVars>
          <dgm:chMax val="0"/>
          <dgm:chPref val="0"/>
        </dgm:presLayoutVars>
      </dgm:prSet>
      <dgm:spPr/>
      <dgm:t>
        <a:bodyPr/>
        <a:lstStyle/>
        <a:p>
          <a:endParaRPr lang="de-CH"/>
        </a:p>
      </dgm:t>
    </dgm:pt>
    <dgm:pt modelId="{D29A8682-48C2-4608-859F-50543F4FDB4D}" type="pres">
      <dgm:prSet presAssocID="{1114A5AA-1381-427F-BC79-B08F71857683}" presName="rootConnector" presStyleLbl="node2" presStyleIdx="0" presStyleCnt="0"/>
      <dgm:spPr/>
      <dgm:t>
        <a:bodyPr/>
        <a:lstStyle/>
        <a:p>
          <a:endParaRPr lang="de-CH"/>
        </a:p>
      </dgm:t>
    </dgm:pt>
    <dgm:pt modelId="{C643F183-74A5-4C26-AC72-C94F979225C7}" type="pres">
      <dgm:prSet presAssocID="{1114A5AA-1381-427F-BC79-B08F71857683}" presName="hierChild4" presStyleCnt="0"/>
      <dgm:spPr/>
    </dgm:pt>
    <dgm:pt modelId="{0AB3DE5F-9C32-4097-A98E-6E64456F7E93}" type="pres">
      <dgm:prSet presAssocID="{1114A5AA-1381-427F-BC79-B08F71857683}" presName="hierChild5" presStyleCnt="0"/>
      <dgm:spPr/>
    </dgm:pt>
    <dgm:pt modelId="{5564D1D9-160D-4485-A661-D19D8CACC811}" type="pres">
      <dgm:prSet presAssocID="{FE6F7DF8-50EC-4B53-ADD3-89A775C14AC2}" presName="Name37" presStyleLbl="parChTrans1D2" presStyleIdx="2" presStyleCnt="6"/>
      <dgm:spPr/>
      <dgm:t>
        <a:bodyPr/>
        <a:lstStyle/>
        <a:p>
          <a:endParaRPr lang="de-CH"/>
        </a:p>
      </dgm:t>
    </dgm:pt>
    <dgm:pt modelId="{6DDADD1E-7484-4D3D-A5A7-19E300180F75}" type="pres">
      <dgm:prSet presAssocID="{43635349-9ED4-4C63-9456-3534A923F625}" presName="hierRoot2" presStyleCnt="0">
        <dgm:presLayoutVars>
          <dgm:hierBranch val="init"/>
        </dgm:presLayoutVars>
      </dgm:prSet>
      <dgm:spPr/>
    </dgm:pt>
    <dgm:pt modelId="{F2FA8343-6051-4CD6-AC1D-D0F04CAD5256}" type="pres">
      <dgm:prSet presAssocID="{43635349-9ED4-4C63-9456-3534A923F625}" presName="rootComposite" presStyleCnt="0"/>
      <dgm:spPr/>
    </dgm:pt>
    <dgm:pt modelId="{781DF7C9-4258-4486-AD1B-12158D2BCA32}" type="pres">
      <dgm:prSet presAssocID="{43635349-9ED4-4C63-9456-3534A923F625}" presName="rootText" presStyleLbl="node1" presStyleIdx="2" presStyleCnt="6">
        <dgm:presLayoutVars>
          <dgm:chMax/>
          <dgm:chPref val="3"/>
        </dgm:presLayoutVars>
      </dgm:prSet>
      <dgm:spPr/>
      <dgm:t>
        <a:bodyPr/>
        <a:lstStyle/>
        <a:p>
          <a:endParaRPr lang="de-CH"/>
        </a:p>
      </dgm:t>
    </dgm:pt>
    <dgm:pt modelId="{D25531BB-ED4E-4081-A977-EEE309AB4332}" type="pres">
      <dgm:prSet presAssocID="{43635349-9ED4-4C63-9456-3534A923F625}" presName="titleText2" presStyleLbl="fgAcc1" presStyleIdx="2" presStyleCnt="6">
        <dgm:presLayoutVars>
          <dgm:chMax val="0"/>
          <dgm:chPref val="0"/>
        </dgm:presLayoutVars>
      </dgm:prSet>
      <dgm:spPr/>
      <dgm:t>
        <a:bodyPr/>
        <a:lstStyle/>
        <a:p>
          <a:endParaRPr lang="de-CH"/>
        </a:p>
      </dgm:t>
    </dgm:pt>
    <dgm:pt modelId="{F0448AB6-DEDE-482D-8B59-4DE988EDBED7}" type="pres">
      <dgm:prSet presAssocID="{43635349-9ED4-4C63-9456-3534A923F625}" presName="rootConnector" presStyleLbl="node2" presStyleIdx="0" presStyleCnt="0"/>
      <dgm:spPr/>
      <dgm:t>
        <a:bodyPr/>
        <a:lstStyle/>
        <a:p>
          <a:endParaRPr lang="de-CH"/>
        </a:p>
      </dgm:t>
    </dgm:pt>
    <dgm:pt modelId="{3940DA43-D7FB-4985-B1A9-67BE369DB4CE}" type="pres">
      <dgm:prSet presAssocID="{43635349-9ED4-4C63-9456-3534A923F625}" presName="hierChild4" presStyleCnt="0"/>
      <dgm:spPr/>
    </dgm:pt>
    <dgm:pt modelId="{DCB490C5-0BC8-4A72-8CA4-7A5F05C07C44}" type="pres">
      <dgm:prSet presAssocID="{43635349-9ED4-4C63-9456-3534A923F625}" presName="hierChild5" presStyleCnt="0"/>
      <dgm:spPr/>
    </dgm:pt>
    <dgm:pt modelId="{98FBC88D-E0BF-4E6F-B0BA-AE6F544AFEBC}" type="pres">
      <dgm:prSet presAssocID="{2FEF7A1B-E676-4B4E-A378-DFC92244CD78}" presName="Name37" presStyleLbl="parChTrans1D2" presStyleIdx="3" presStyleCnt="6"/>
      <dgm:spPr/>
      <dgm:t>
        <a:bodyPr/>
        <a:lstStyle/>
        <a:p>
          <a:endParaRPr lang="de-CH"/>
        </a:p>
      </dgm:t>
    </dgm:pt>
    <dgm:pt modelId="{4E7088BA-218E-49FD-8994-CCBDFB826142}" type="pres">
      <dgm:prSet presAssocID="{BC5B53BE-45D5-40B9-A85D-1ABC82C99375}" presName="hierRoot2" presStyleCnt="0">
        <dgm:presLayoutVars>
          <dgm:hierBranch val="init"/>
        </dgm:presLayoutVars>
      </dgm:prSet>
      <dgm:spPr/>
    </dgm:pt>
    <dgm:pt modelId="{FA83E413-0E5D-4C85-AC1C-1F93AFB909FD}" type="pres">
      <dgm:prSet presAssocID="{BC5B53BE-45D5-40B9-A85D-1ABC82C99375}" presName="rootComposite" presStyleCnt="0"/>
      <dgm:spPr/>
    </dgm:pt>
    <dgm:pt modelId="{BA2A92D6-EA34-436D-8A9B-A9DEA0A42B77}" type="pres">
      <dgm:prSet presAssocID="{BC5B53BE-45D5-40B9-A85D-1ABC82C99375}" presName="rootText" presStyleLbl="node1" presStyleIdx="3" presStyleCnt="6">
        <dgm:presLayoutVars>
          <dgm:chMax/>
          <dgm:chPref val="3"/>
        </dgm:presLayoutVars>
      </dgm:prSet>
      <dgm:spPr/>
      <dgm:t>
        <a:bodyPr/>
        <a:lstStyle/>
        <a:p>
          <a:endParaRPr lang="de-CH"/>
        </a:p>
      </dgm:t>
    </dgm:pt>
    <dgm:pt modelId="{FC751F9A-BA93-465E-82DB-B3906594F7D8}" type="pres">
      <dgm:prSet presAssocID="{BC5B53BE-45D5-40B9-A85D-1ABC82C99375}" presName="titleText2" presStyleLbl="fgAcc1" presStyleIdx="3" presStyleCnt="6">
        <dgm:presLayoutVars>
          <dgm:chMax val="0"/>
          <dgm:chPref val="0"/>
        </dgm:presLayoutVars>
      </dgm:prSet>
      <dgm:spPr/>
      <dgm:t>
        <a:bodyPr/>
        <a:lstStyle/>
        <a:p>
          <a:endParaRPr lang="de-CH"/>
        </a:p>
      </dgm:t>
    </dgm:pt>
    <dgm:pt modelId="{4932F5B4-831E-4147-90EC-2512E334265F}" type="pres">
      <dgm:prSet presAssocID="{BC5B53BE-45D5-40B9-A85D-1ABC82C99375}" presName="rootConnector" presStyleLbl="node2" presStyleIdx="0" presStyleCnt="0"/>
      <dgm:spPr/>
      <dgm:t>
        <a:bodyPr/>
        <a:lstStyle/>
        <a:p>
          <a:endParaRPr lang="de-CH"/>
        </a:p>
      </dgm:t>
    </dgm:pt>
    <dgm:pt modelId="{E9CCAA82-F109-4333-BF75-348EE7CBFD4C}" type="pres">
      <dgm:prSet presAssocID="{BC5B53BE-45D5-40B9-A85D-1ABC82C99375}" presName="hierChild4" presStyleCnt="0"/>
      <dgm:spPr/>
    </dgm:pt>
    <dgm:pt modelId="{9DEC4B0F-94FF-4AF4-AD7A-24886CCC5F43}" type="pres">
      <dgm:prSet presAssocID="{BC5B53BE-45D5-40B9-A85D-1ABC82C99375}" presName="hierChild5" presStyleCnt="0"/>
      <dgm:spPr/>
    </dgm:pt>
    <dgm:pt modelId="{D870AF1E-EFE8-4559-BDB6-3836562E3295}" type="pres">
      <dgm:prSet presAssocID="{DC96C599-1E65-4B46-A999-8190C6C1D8A5}" presName="Name37" presStyleLbl="parChTrans1D2" presStyleIdx="4" presStyleCnt="6"/>
      <dgm:spPr/>
      <dgm:t>
        <a:bodyPr/>
        <a:lstStyle/>
        <a:p>
          <a:endParaRPr lang="de-CH"/>
        </a:p>
      </dgm:t>
    </dgm:pt>
    <dgm:pt modelId="{4160102F-B840-4024-812E-F2853AE2B6E4}" type="pres">
      <dgm:prSet presAssocID="{837A1C57-B207-46F0-8A9B-2339D6EC80B0}" presName="hierRoot2" presStyleCnt="0">
        <dgm:presLayoutVars>
          <dgm:hierBranch val="init"/>
        </dgm:presLayoutVars>
      </dgm:prSet>
      <dgm:spPr/>
    </dgm:pt>
    <dgm:pt modelId="{7FC3DC92-85F6-46AC-85D3-C80BEDB96EFB}" type="pres">
      <dgm:prSet presAssocID="{837A1C57-B207-46F0-8A9B-2339D6EC80B0}" presName="rootComposite" presStyleCnt="0"/>
      <dgm:spPr/>
    </dgm:pt>
    <dgm:pt modelId="{9A8AB78A-B01B-4D5C-B444-EC5F5BE80163}" type="pres">
      <dgm:prSet presAssocID="{837A1C57-B207-46F0-8A9B-2339D6EC80B0}" presName="rootText" presStyleLbl="node1" presStyleIdx="4" presStyleCnt="6">
        <dgm:presLayoutVars>
          <dgm:chMax/>
          <dgm:chPref val="3"/>
        </dgm:presLayoutVars>
      </dgm:prSet>
      <dgm:spPr/>
      <dgm:t>
        <a:bodyPr/>
        <a:lstStyle/>
        <a:p>
          <a:endParaRPr lang="de-CH"/>
        </a:p>
      </dgm:t>
    </dgm:pt>
    <dgm:pt modelId="{D07C09E8-C114-4F0C-B261-26971AF14A37}" type="pres">
      <dgm:prSet presAssocID="{837A1C57-B207-46F0-8A9B-2339D6EC80B0}" presName="titleText2" presStyleLbl="fgAcc1" presStyleIdx="4" presStyleCnt="6" custScaleX="113057">
        <dgm:presLayoutVars>
          <dgm:chMax val="0"/>
          <dgm:chPref val="0"/>
        </dgm:presLayoutVars>
      </dgm:prSet>
      <dgm:spPr/>
      <dgm:t>
        <a:bodyPr/>
        <a:lstStyle/>
        <a:p>
          <a:endParaRPr lang="de-CH"/>
        </a:p>
      </dgm:t>
    </dgm:pt>
    <dgm:pt modelId="{AE077D64-15BC-41A8-846C-C31DC25742FC}" type="pres">
      <dgm:prSet presAssocID="{837A1C57-B207-46F0-8A9B-2339D6EC80B0}" presName="rootConnector" presStyleLbl="node2" presStyleIdx="0" presStyleCnt="0"/>
      <dgm:spPr/>
      <dgm:t>
        <a:bodyPr/>
        <a:lstStyle/>
        <a:p>
          <a:endParaRPr lang="de-CH"/>
        </a:p>
      </dgm:t>
    </dgm:pt>
    <dgm:pt modelId="{65D4B54F-2CC8-48C4-86D6-EF60131D5E9E}" type="pres">
      <dgm:prSet presAssocID="{837A1C57-B207-46F0-8A9B-2339D6EC80B0}" presName="hierChild4" presStyleCnt="0"/>
      <dgm:spPr/>
    </dgm:pt>
    <dgm:pt modelId="{653D5D18-A9B1-4616-B0FA-29B05130951A}" type="pres">
      <dgm:prSet presAssocID="{837A1C57-B207-46F0-8A9B-2339D6EC80B0}" presName="hierChild5" presStyleCnt="0"/>
      <dgm:spPr/>
    </dgm:pt>
    <dgm:pt modelId="{59B7B227-7B6F-400D-AB08-61DE86C5308E}" type="pres">
      <dgm:prSet presAssocID="{AA15C055-804F-4F1C-8A39-80CE404E657A}" presName="Name37" presStyleLbl="parChTrans1D2" presStyleIdx="5" presStyleCnt="6"/>
      <dgm:spPr/>
      <dgm:t>
        <a:bodyPr/>
        <a:lstStyle/>
        <a:p>
          <a:endParaRPr lang="de-CH"/>
        </a:p>
      </dgm:t>
    </dgm:pt>
    <dgm:pt modelId="{B10074C2-1426-443F-8776-A8019ABAE992}" type="pres">
      <dgm:prSet presAssocID="{46366139-76CF-4172-9A03-EE127D675E16}" presName="hierRoot2" presStyleCnt="0">
        <dgm:presLayoutVars>
          <dgm:hierBranch val="init"/>
        </dgm:presLayoutVars>
      </dgm:prSet>
      <dgm:spPr/>
    </dgm:pt>
    <dgm:pt modelId="{B966E494-7D1C-48A6-9A79-612432AADD1D}" type="pres">
      <dgm:prSet presAssocID="{46366139-76CF-4172-9A03-EE127D675E16}" presName="rootComposite" presStyleCnt="0"/>
      <dgm:spPr/>
    </dgm:pt>
    <dgm:pt modelId="{CEA7D63E-B789-43B7-9AAF-3CA3FEB871A3}" type="pres">
      <dgm:prSet presAssocID="{46366139-76CF-4172-9A03-EE127D675E16}" presName="rootText" presStyleLbl="node1" presStyleIdx="5" presStyleCnt="6">
        <dgm:presLayoutVars>
          <dgm:chMax/>
          <dgm:chPref val="3"/>
        </dgm:presLayoutVars>
      </dgm:prSet>
      <dgm:spPr/>
      <dgm:t>
        <a:bodyPr/>
        <a:lstStyle/>
        <a:p>
          <a:endParaRPr lang="de-CH"/>
        </a:p>
      </dgm:t>
    </dgm:pt>
    <dgm:pt modelId="{4F422248-03AE-4A10-AE66-306397F2AC18}" type="pres">
      <dgm:prSet presAssocID="{46366139-76CF-4172-9A03-EE127D675E16}" presName="titleText2" presStyleLbl="fgAcc1" presStyleIdx="5" presStyleCnt="6">
        <dgm:presLayoutVars>
          <dgm:chMax val="0"/>
          <dgm:chPref val="0"/>
        </dgm:presLayoutVars>
      </dgm:prSet>
      <dgm:spPr/>
      <dgm:t>
        <a:bodyPr/>
        <a:lstStyle/>
        <a:p>
          <a:endParaRPr lang="de-CH"/>
        </a:p>
      </dgm:t>
    </dgm:pt>
    <dgm:pt modelId="{B5EDF76E-C7E6-4F2B-824C-4AA136D920F6}" type="pres">
      <dgm:prSet presAssocID="{46366139-76CF-4172-9A03-EE127D675E16}" presName="rootConnector" presStyleLbl="node2" presStyleIdx="0" presStyleCnt="0"/>
      <dgm:spPr/>
      <dgm:t>
        <a:bodyPr/>
        <a:lstStyle/>
        <a:p>
          <a:endParaRPr lang="de-CH"/>
        </a:p>
      </dgm:t>
    </dgm:pt>
    <dgm:pt modelId="{EDC2104E-6444-4DD1-A379-0D232C011013}" type="pres">
      <dgm:prSet presAssocID="{46366139-76CF-4172-9A03-EE127D675E16}" presName="hierChild4" presStyleCnt="0"/>
      <dgm:spPr/>
    </dgm:pt>
    <dgm:pt modelId="{5652BAE3-FBF7-4498-B557-8295A36B13D6}" type="pres">
      <dgm:prSet presAssocID="{46366139-76CF-4172-9A03-EE127D675E16}" presName="hierChild5" presStyleCnt="0"/>
      <dgm:spPr/>
    </dgm:pt>
    <dgm:pt modelId="{F6BD6A59-F866-4375-A9E6-0DEFAE22C9FD}" type="pres">
      <dgm:prSet presAssocID="{FDFAC344-E75E-43E2-8DF4-F7EA5739C4DD}" presName="hierChild3" presStyleCnt="0"/>
      <dgm:spPr/>
    </dgm:pt>
  </dgm:ptLst>
  <dgm:cxnLst>
    <dgm:cxn modelId="{9822DD1B-1D9D-421F-847A-60D4AC78FC6A}" type="presOf" srcId="{0BCAA145-8E31-4C6D-AA35-B5DA9AC47EF0}" destId="{1BB1216B-F161-463D-AB90-B5E3B0DB37E0}" srcOrd="0" destOrd="0" presId="urn:microsoft.com/office/officeart/2008/layout/NameandTitleOrganizationalChart"/>
    <dgm:cxn modelId="{43341AD7-6BAD-4B3E-9F52-A397B06057DF}" type="presOf" srcId="{837A1C57-B207-46F0-8A9B-2339D6EC80B0}" destId="{9A8AB78A-B01B-4D5C-B444-EC5F5BE80163}" srcOrd="0" destOrd="0" presId="urn:microsoft.com/office/officeart/2008/layout/NameandTitleOrganizationalChart"/>
    <dgm:cxn modelId="{A95B5CF1-BF97-42D6-99A8-C0DAD5058F8D}" type="presOf" srcId="{970A8F92-2203-4BC8-B95E-64A348876C89}" destId="{4F422248-03AE-4A10-AE66-306397F2AC18}" srcOrd="0" destOrd="0" presId="urn:microsoft.com/office/officeart/2008/layout/NameandTitleOrganizationalChart"/>
    <dgm:cxn modelId="{B2DE59DD-879E-4B2A-A0AA-88197613F642}" type="presOf" srcId="{AA15C055-804F-4F1C-8A39-80CE404E657A}" destId="{59B7B227-7B6F-400D-AB08-61DE86C5308E}" srcOrd="0" destOrd="0" presId="urn:microsoft.com/office/officeart/2008/layout/NameandTitleOrganizationalChart"/>
    <dgm:cxn modelId="{202B63F5-0E61-4476-BD85-5799C84F3DAF}" type="presOf" srcId="{2FEF7A1B-E676-4B4E-A378-DFC92244CD78}" destId="{98FBC88D-E0BF-4E6F-B0BA-AE6F544AFEBC}" srcOrd="0" destOrd="0" presId="urn:microsoft.com/office/officeart/2008/layout/NameandTitleOrganizationalChart"/>
    <dgm:cxn modelId="{7562A6F8-556F-49EE-9B84-8B54BFC8C105}" type="presOf" srcId="{FE6F7DF8-50EC-4B53-ADD3-89A775C14AC2}" destId="{5564D1D9-160D-4485-A661-D19D8CACC811}" srcOrd="0" destOrd="0" presId="urn:microsoft.com/office/officeart/2008/layout/NameandTitleOrganizationalChart"/>
    <dgm:cxn modelId="{D0910AF8-9DC5-4C97-8909-8C3DBBF1BC52}" type="presOf" srcId="{D51EF752-91B6-4D7A-9DDD-D5E58B9931F9}" destId="{D07C09E8-C114-4F0C-B261-26971AF14A37}" srcOrd="0" destOrd="0" presId="urn:microsoft.com/office/officeart/2008/layout/NameandTitleOrganizationalChart"/>
    <dgm:cxn modelId="{27AC4B13-76B4-4FAF-9D5C-EE9844AD141A}" type="presOf" srcId="{FDFAC344-E75E-43E2-8DF4-F7EA5739C4DD}" destId="{E2FD24A1-8AF5-4AE4-81B9-FA4832845CAA}" srcOrd="0" destOrd="0" presId="urn:microsoft.com/office/officeart/2008/layout/NameandTitleOrganizationalChart"/>
    <dgm:cxn modelId="{87CBEDDE-1000-4F88-9805-4A49842CBBB2}" type="presOf" srcId="{86024DBD-6605-4F61-AC14-534AB43F98EF}" destId="{4E057D30-64BE-4CBE-9B8F-436DBD794A02}" srcOrd="0" destOrd="0" presId="urn:microsoft.com/office/officeart/2008/layout/NameandTitleOrganizationalChart"/>
    <dgm:cxn modelId="{86726725-D3F6-40D2-B622-8367495C1053}" type="presOf" srcId="{1114A5AA-1381-427F-BC79-B08F71857683}" destId="{D29A8682-48C2-4608-859F-50543F4FDB4D}" srcOrd="1" destOrd="0" presId="urn:microsoft.com/office/officeart/2008/layout/NameandTitleOrganizationalChart"/>
    <dgm:cxn modelId="{65ED1310-FF11-4909-91FA-22D738AE3A9C}" type="presOf" srcId="{96514AA6-4B24-4DDC-A517-9F76095C5B91}" destId="{35837F45-C23C-4A29-A52B-0681F7478AF2}" srcOrd="0" destOrd="0" presId="urn:microsoft.com/office/officeart/2008/layout/NameandTitleOrganizationalChart"/>
    <dgm:cxn modelId="{0F338FEF-234F-48E4-9AD7-BF68764B61AF}" type="presOf" srcId="{0BCAA145-8E31-4C6D-AA35-B5DA9AC47EF0}" destId="{016BCB97-1EAE-45EF-B294-8711DA1A205D}" srcOrd="1" destOrd="0" presId="urn:microsoft.com/office/officeart/2008/layout/NameandTitleOrganizationalChart"/>
    <dgm:cxn modelId="{0AB7F944-AEE3-48BC-9441-B29288B2FC12}" type="presOf" srcId="{98DC9C8F-AC5A-45DC-9681-A8BDE311F27A}" destId="{9E5F46EE-3F06-475D-9C0B-2C6AB4C3A551}" srcOrd="0" destOrd="0" presId="urn:microsoft.com/office/officeart/2008/layout/NameandTitleOrganizationalChart"/>
    <dgm:cxn modelId="{4D51ACCA-FAD3-40B3-8A91-4FAF62020445}" type="presOf" srcId="{DC96C599-1E65-4B46-A999-8190C6C1D8A5}" destId="{D870AF1E-EFE8-4559-BDB6-3836562E3295}" srcOrd="0" destOrd="0" presId="urn:microsoft.com/office/officeart/2008/layout/NameandTitleOrganizationalChart"/>
    <dgm:cxn modelId="{063168FA-A603-4646-B844-03A11B0291A5}" type="presOf" srcId="{552629ED-40AA-4D21-9C5A-911FA05FDEB9}" destId="{D25531BB-ED4E-4081-A977-EEE309AB4332}" srcOrd="0" destOrd="0" presId="urn:microsoft.com/office/officeart/2008/layout/NameandTitleOrganizationalChart"/>
    <dgm:cxn modelId="{3D85109B-773C-46FF-8A05-9BE7093001DB}" type="presOf" srcId="{C2DE03EC-C0EC-4967-B966-21E9ED821A2D}" destId="{BC3BA001-237F-4AB5-A9A1-9C18F2DFB2B7}" srcOrd="0" destOrd="0" presId="urn:microsoft.com/office/officeart/2008/layout/NameandTitleOrganizationalChart"/>
    <dgm:cxn modelId="{25DD77E3-02DB-44F0-B3E3-43FF1B41D589}" type="presOf" srcId="{1114A5AA-1381-427F-BC79-B08F71857683}" destId="{EA2EA7B1-5AE0-4C10-AC0C-1AC1481BD603}" srcOrd="0" destOrd="0" presId="urn:microsoft.com/office/officeart/2008/layout/NameandTitleOrganizationalChart"/>
    <dgm:cxn modelId="{882576EE-9921-47F3-AA81-AC921705CAD6}" type="presOf" srcId="{BC5B53BE-45D5-40B9-A85D-1ABC82C99375}" destId="{BA2A92D6-EA34-436D-8A9B-A9DEA0A42B77}" srcOrd="0" destOrd="0" presId="urn:microsoft.com/office/officeart/2008/layout/NameandTitleOrganizationalChart"/>
    <dgm:cxn modelId="{926F8D79-0EC1-4937-8546-5EF0B40CF3DF}" type="presOf" srcId="{43635349-9ED4-4C63-9456-3534A923F625}" destId="{F0448AB6-DEDE-482D-8B59-4DE988EDBED7}" srcOrd="1" destOrd="0" presId="urn:microsoft.com/office/officeart/2008/layout/NameandTitleOrganizationalChart"/>
    <dgm:cxn modelId="{99718D20-A210-4935-B2FB-2AF655FEAB90}" type="presOf" srcId="{BC83493B-F6BD-47E1-A4BF-57BBCA26CBF8}" destId="{FC751F9A-BA93-465E-82DB-B3906594F7D8}" srcOrd="0" destOrd="0" presId="urn:microsoft.com/office/officeart/2008/layout/NameandTitleOrganizationalChart"/>
    <dgm:cxn modelId="{85BD567F-C115-4B95-AE21-790555AEABD0}" type="presOf" srcId="{43635349-9ED4-4C63-9456-3534A923F625}" destId="{781DF7C9-4258-4486-AD1B-12158D2BCA32}" srcOrd="0" destOrd="0" presId="urn:microsoft.com/office/officeart/2008/layout/NameandTitleOrganizationalChart"/>
    <dgm:cxn modelId="{6CCFCB5B-B4E2-4095-84AC-6D9BD2E923C2}" srcId="{FDFAC344-E75E-43E2-8DF4-F7EA5739C4DD}" destId="{837A1C57-B207-46F0-8A9B-2339D6EC80B0}" srcOrd="4" destOrd="0" parTransId="{DC96C599-1E65-4B46-A999-8190C6C1D8A5}" sibTransId="{D51EF752-91B6-4D7A-9DDD-D5E58B9931F9}"/>
    <dgm:cxn modelId="{0F99DB76-5C9D-461A-BA00-EB4588226D07}" type="presOf" srcId="{46366139-76CF-4172-9A03-EE127D675E16}" destId="{B5EDF76E-C7E6-4F2B-824C-4AA136D920F6}" srcOrd="1" destOrd="0" presId="urn:microsoft.com/office/officeart/2008/layout/NameandTitleOrganizationalChart"/>
    <dgm:cxn modelId="{21A427D8-748F-4AFE-9142-38FF9CA17BCC}" type="presOf" srcId="{BC5B53BE-45D5-40B9-A85D-1ABC82C99375}" destId="{4932F5B4-831E-4147-90EC-2512E334265F}" srcOrd="1" destOrd="0" presId="urn:microsoft.com/office/officeart/2008/layout/NameandTitleOrganizationalChart"/>
    <dgm:cxn modelId="{8537F651-21F0-4F3B-8F0B-7A1FF74C9B15}" type="presOf" srcId="{0783C40C-DEAA-4CFA-B13E-27D78EEE3A65}" destId="{272A32BB-617F-4425-86E5-BC94AE3ED35B}" srcOrd="0" destOrd="0" presId="urn:microsoft.com/office/officeart/2008/layout/NameandTitleOrganizationalChart"/>
    <dgm:cxn modelId="{969181D1-6668-4501-80A0-3FAC36E8C5FE}" srcId="{FDFAC344-E75E-43E2-8DF4-F7EA5739C4DD}" destId="{BC5B53BE-45D5-40B9-A85D-1ABC82C99375}" srcOrd="3" destOrd="0" parTransId="{2FEF7A1B-E676-4B4E-A378-DFC92244CD78}" sibTransId="{BC83493B-F6BD-47E1-A4BF-57BBCA26CBF8}"/>
    <dgm:cxn modelId="{516AA00E-6E01-484C-BC30-4ADF9E04A257}" srcId="{96514AA6-4B24-4DDC-A517-9F76095C5B91}" destId="{FDFAC344-E75E-43E2-8DF4-F7EA5739C4DD}" srcOrd="0" destOrd="0" parTransId="{73B0A1B4-6BC3-4D7D-B555-C538C3709571}" sibTransId="{98DC9C8F-AC5A-45DC-9681-A8BDE311F27A}"/>
    <dgm:cxn modelId="{DB240445-9EA7-4812-9ACC-3B10F0F040E8}" type="presOf" srcId="{CC38A323-0870-4456-ACAF-E244BCBBB473}" destId="{081034D7-89ED-4FF4-8EFA-82531D2D719A}" srcOrd="0" destOrd="0" presId="urn:microsoft.com/office/officeart/2008/layout/NameandTitleOrganizationalChart"/>
    <dgm:cxn modelId="{BD0A00EE-2517-4119-AE1F-9029B04F2F0A}" type="presOf" srcId="{46366139-76CF-4172-9A03-EE127D675E16}" destId="{CEA7D63E-B789-43B7-9AAF-3CA3FEB871A3}" srcOrd="0" destOrd="0" presId="urn:microsoft.com/office/officeart/2008/layout/NameandTitleOrganizationalChart"/>
    <dgm:cxn modelId="{78D46AC4-1A90-4419-B434-B9EB2C692CA4}" srcId="{FDFAC344-E75E-43E2-8DF4-F7EA5739C4DD}" destId="{46366139-76CF-4172-9A03-EE127D675E16}" srcOrd="5" destOrd="0" parTransId="{AA15C055-804F-4F1C-8A39-80CE404E657A}" sibTransId="{970A8F92-2203-4BC8-B95E-64A348876C89}"/>
    <dgm:cxn modelId="{63430D9B-AC25-4663-AE66-763268D6ECFC}" srcId="{FDFAC344-E75E-43E2-8DF4-F7EA5739C4DD}" destId="{0BCAA145-8E31-4C6D-AA35-B5DA9AC47EF0}" srcOrd="0" destOrd="0" parTransId="{C2DE03EC-C0EC-4967-B966-21E9ED821A2D}" sibTransId="{CC38A323-0870-4456-ACAF-E244BCBBB473}"/>
    <dgm:cxn modelId="{586A2F4B-BA89-46BD-A3FE-EBECFF97B2C3}" type="presOf" srcId="{FDFAC344-E75E-43E2-8DF4-F7EA5739C4DD}" destId="{027F6B49-B0D5-48A3-92AB-F69F6A449992}" srcOrd="1" destOrd="0" presId="urn:microsoft.com/office/officeart/2008/layout/NameandTitleOrganizationalChart"/>
    <dgm:cxn modelId="{024ED4D1-77BF-437B-9F6E-173B2FEBEAD0}" srcId="{FDFAC344-E75E-43E2-8DF4-F7EA5739C4DD}" destId="{1114A5AA-1381-427F-BC79-B08F71857683}" srcOrd="1" destOrd="0" parTransId="{0783C40C-DEAA-4CFA-B13E-27D78EEE3A65}" sibTransId="{86024DBD-6605-4F61-AC14-534AB43F98EF}"/>
    <dgm:cxn modelId="{B36CB6FF-AF02-4B20-B65C-CBD4B76F0A79}" type="presOf" srcId="{837A1C57-B207-46F0-8A9B-2339D6EC80B0}" destId="{AE077D64-15BC-41A8-846C-C31DC25742FC}" srcOrd="1" destOrd="0" presId="urn:microsoft.com/office/officeart/2008/layout/NameandTitleOrganizationalChart"/>
    <dgm:cxn modelId="{7FB35D18-73D1-4C7F-AF59-84510174B106}" srcId="{FDFAC344-E75E-43E2-8DF4-F7EA5739C4DD}" destId="{43635349-9ED4-4C63-9456-3534A923F625}" srcOrd="2" destOrd="0" parTransId="{FE6F7DF8-50EC-4B53-ADD3-89A775C14AC2}" sibTransId="{552629ED-40AA-4D21-9C5A-911FA05FDEB9}"/>
    <dgm:cxn modelId="{791E45FF-643B-4D3C-9540-432EDAF258CD}" type="presParOf" srcId="{35837F45-C23C-4A29-A52B-0681F7478AF2}" destId="{8BC54EB9-C434-41A5-9CC8-87382646F67E}" srcOrd="0" destOrd="0" presId="urn:microsoft.com/office/officeart/2008/layout/NameandTitleOrganizationalChart"/>
    <dgm:cxn modelId="{2FAEA083-1433-4FDA-996C-11E5D7C82A4C}" type="presParOf" srcId="{8BC54EB9-C434-41A5-9CC8-87382646F67E}" destId="{FA227F90-33C7-49A2-AFF4-282AA95DA037}" srcOrd="0" destOrd="0" presId="urn:microsoft.com/office/officeart/2008/layout/NameandTitleOrganizationalChart"/>
    <dgm:cxn modelId="{ABBDF2B7-E059-49D9-858A-487F2B9F3D37}" type="presParOf" srcId="{FA227F90-33C7-49A2-AFF4-282AA95DA037}" destId="{E2FD24A1-8AF5-4AE4-81B9-FA4832845CAA}" srcOrd="0" destOrd="0" presId="urn:microsoft.com/office/officeart/2008/layout/NameandTitleOrganizationalChart"/>
    <dgm:cxn modelId="{2F20F2DD-C407-4593-960F-568990A63FCE}" type="presParOf" srcId="{FA227F90-33C7-49A2-AFF4-282AA95DA037}" destId="{9E5F46EE-3F06-475D-9C0B-2C6AB4C3A551}" srcOrd="1" destOrd="0" presId="urn:microsoft.com/office/officeart/2008/layout/NameandTitleOrganizationalChart"/>
    <dgm:cxn modelId="{4D0FFEC3-1DEC-4269-92D9-782C4D69F3D2}" type="presParOf" srcId="{FA227F90-33C7-49A2-AFF4-282AA95DA037}" destId="{027F6B49-B0D5-48A3-92AB-F69F6A449992}" srcOrd="2" destOrd="0" presId="urn:microsoft.com/office/officeart/2008/layout/NameandTitleOrganizationalChart"/>
    <dgm:cxn modelId="{FE91EE56-A896-4F8C-8B42-16DA26FF1789}" type="presParOf" srcId="{8BC54EB9-C434-41A5-9CC8-87382646F67E}" destId="{E9544A91-EB51-48F5-98A6-5DD01F3F4D71}" srcOrd="1" destOrd="0" presId="urn:microsoft.com/office/officeart/2008/layout/NameandTitleOrganizationalChart"/>
    <dgm:cxn modelId="{9BADEB51-9099-4423-B237-A9672D1333FA}" type="presParOf" srcId="{E9544A91-EB51-48F5-98A6-5DD01F3F4D71}" destId="{BC3BA001-237F-4AB5-A9A1-9C18F2DFB2B7}" srcOrd="0" destOrd="0" presId="urn:microsoft.com/office/officeart/2008/layout/NameandTitleOrganizationalChart"/>
    <dgm:cxn modelId="{244F890C-8CDE-4974-B161-0B60B0D7C812}" type="presParOf" srcId="{E9544A91-EB51-48F5-98A6-5DD01F3F4D71}" destId="{66679F3A-C33D-43F7-8063-5A0FF25778DD}" srcOrd="1" destOrd="0" presId="urn:microsoft.com/office/officeart/2008/layout/NameandTitleOrganizationalChart"/>
    <dgm:cxn modelId="{6912E33B-466C-4ABF-970B-4F6507A97C18}" type="presParOf" srcId="{66679F3A-C33D-43F7-8063-5A0FF25778DD}" destId="{0BEE0FD8-D923-4483-B536-139A524C506F}" srcOrd="0" destOrd="0" presId="urn:microsoft.com/office/officeart/2008/layout/NameandTitleOrganizationalChart"/>
    <dgm:cxn modelId="{A2F5A134-4E64-41E4-A342-BFA641F1CB3F}" type="presParOf" srcId="{0BEE0FD8-D923-4483-B536-139A524C506F}" destId="{1BB1216B-F161-463D-AB90-B5E3B0DB37E0}" srcOrd="0" destOrd="0" presId="urn:microsoft.com/office/officeart/2008/layout/NameandTitleOrganizationalChart"/>
    <dgm:cxn modelId="{7CC8C39D-C1EA-4969-ACDB-2A2364E633FD}" type="presParOf" srcId="{0BEE0FD8-D923-4483-B536-139A524C506F}" destId="{081034D7-89ED-4FF4-8EFA-82531D2D719A}" srcOrd="1" destOrd="0" presId="urn:microsoft.com/office/officeart/2008/layout/NameandTitleOrganizationalChart"/>
    <dgm:cxn modelId="{88EFE84C-E660-4234-8224-AF2A5B26AF71}" type="presParOf" srcId="{0BEE0FD8-D923-4483-B536-139A524C506F}" destId="{016BCB97-1EAE-45EF-B294-8711DA1A205D}" srcOrd="2" destOrd="0" presId="urn:microsoft.com/office/officeart/2008/layout/NameandTitleOrganizationalChart"/>
    <dgm:cxn modelId="{69FE1131-B89E-4228-93F1-666A716134FF}" type="presParOf" srcId="{66679F3A-C33D-43F7-8063-5A0FF25778DD}" destId="{1E2A9CE6-01AE-483C-9312-2888EB5EBA3C}" srcOrd="1" destOrd="0" presId="urn:microsoft.com/office/officeart/2008/layout/NameandTitleOrganizationalChart"/>
    <dgm:cxn modelId="{1DD66ECD-830F-4F9E-975E-E24661008B81}" type="presParOf" srcId="{66679F3A-C33D-43F7-8063-5A0FF25778DD}" destId="{1FFF82D3-5BE1-4DC2-8D35-68787A678D77}" srcOrd="2" destOrd="0" presId="urn:microsoft.com/office/officeart/2008/layout/NameandTitleOrganizationalChart"/>
    <dgm:cxn modelId="{4B50EF30-1713-4DB5-A3AC-2062298C071A}" type="presParOf" srcId="{E9544A91-EB51-48F5-98A6-5DD01F3F4D71}" destId="{272A32BB-617F-4425-86E5-BC94AE3ED35B}" srcOrd="2" destOrd="0" presId="urn:microsoft.com/office/officeart/2008/layout/NameandTitleOrganizationalChart"/>
    <dgm:cxn modelId="{2EB4A6E4-A5F7-4C7F-A6FB-0C7897239DFB}" type="presParOf" srcId="{E9544A91-EB51-48F5-98A6-5DD01F3F4D71}" destId="{0F711A43-77D8-4690-AC43-0A20FCF7BD4B}" srcOrd="3" destOrd="0" presId="urn:microsoft.com/office/officeart/2008/layout/NameandTitleOrganizationalChart"/>
    <dgm:cxn modelId="{A796FC8B-D98E-4F3C-B1C2-FB0F1B5F275E}" type="presParOf" srcId="{0F711A43-77D8-4690-AC43-0A20FCF7BD4B}" destId="{80F79B92-C992-4C10-B00B-11BF17AD7634}" srcOrd="0" destOrd="0" presId="urn:microsoft.com/office/officeart/2008/layout/NameandTitleOrganizationalChart"/>
    <dgm:cxn modelId="{5E6E905D-7718-4442-B4F8-70C8211EEBEF}" type="presParOf" srcId="{80F79B92-C992-4C10-B00B-11BF17AD7634}" destId="{EA2EA7B1-5AE0-4C10-AC0C-1AC1481BD603}" srcOrd="0" destOrd="0" presId="urn:microsoft.com/office/officeart/2008/layout/NameandTitleOrganizationalChart"/>
    <dgm:cxn modelId="{28A3E6BA-8C95-4CCC-A6C8-CA1D5D51557C}" type="presParOf" srcId="{80F79B92-C992-4C10-B00B-11BF17AD7634}" destId="{4E057D30-64BE-4CBE-9B8F-436DBD794A02}" srcOrd="1" destOrd="0" presId="urn:microsoft.com/office/officeart/2008/layout/NameandTitleOrganizationalChart"/>
    <dgm:cxn modelId="{DBF09388-3FC4-4618-9201-8C744BCD2956}" type="presParOf" srcId="{80F79B92-C992-4C10-B00B-11BF17AD7634}" destId="{D29A8682-48C2-4608-859F-50543F4FDB4D}" srcOrd="2" destOrd="0" presId="urn:microsoft.com/office/officeart/2008/layout/NameandTitleOrganizationalChart"/>
    <dgm:cxn modelId="{20423796-EA36-4634-AFFF-581818B917F9}" type="presParOf" srcId="{0F711A43-77D8-4690-AC43-0A20FCF7BD4B}" destId="{C643F183-74A5-4C26-AC72-C94F979225C7}" srcOrd="1" destOrd="0" presId="urn:microsoft.com/office/officeart/2008/layout/NameandTitleOrganizationalChart"/>
    <dgm:cxn modelId="{6FD94FEB-3FC5-42D1-928A-4ECB598FCA68}" type="presParOf" srcId="{0F711A43-77D8-4690-AC43-0A20FCF7BD4B}" destId="{0AB3DE5F-9C32-4097-A98E-6E64456F7E93}" srcOrd="2" destOrd="0" presId="urn:microsoft.com/office/officeart/2008/layout/NameandTitleOrganizationalChart"/>
    <dgm:cxn modelId="{F6151B56-EB94-4255-97E9-AEBEE95F37AE}" type="presParOf" srcId="{E9544A91-EB51-48F5-98A6-5DD01F3F4D71}" destId="{5564D1D9-160D-4485-A661-D19D8CACC811}" srcOrd="4" destOrd="0" presId="urn:microsoft.com/office/officeart/2008/layout/NameandTitleOrganizationalChart"/>
    <dgm:cxn modelId="{BCF7DD26-B779-4D50-9086-CEF914ADBDDD}" type="presParOf" srcId="{E9544A91-EB51-48F5-98A6-5DD01F3F4D71}" destId="{6DDADD1E-7484-4D3D-A5A7-19E300180F75}" srcOrd="5" destOrd="0" presId="urn:microsoft.com/office/officeart/2008/layout/NameandTitleOrganizationalChart"/>
    <dgm:cxn modelId="{58C5512A-147D-4641-B5FB-87AC6DB069BB}" type="presParOf" srcId="{6DDADD1E-7484-4D3D-A5A7-19E300180F75}" destId="{F2FA8343-6051-4CD6-AC1D-D0F04CAD5256}" srcOrd="0" destOrd="0" presId="urn:microsoft.com/office/officeart/2008/layout/NameandTitleOrganizationalChart"/>
    <dgm:cxn modelId="{40B4EC48-EADD-4634-B7B1-B6CE2CBE85A6}" type="presParOf" srcId="{F2FA8343-6051-4CD6-AC1D-D0F04CAD5256}" destId="{781DF7C9-4258-4486-AD1B-12158D2BCA32}" srcOrd="0" destOrd="0" presId="urn:microsoft.com/office/officeart/2008/layout/NameandTitleOrganizationalChart"/>
    <dgm:cxn modelId="{CC6C4871-40B2-425F-AE86-162158F61085}" type="presParOf" srcId="{F2FA8343-6051-4CD6-AC1D-D0F04CAD5256}" destId="{D25531BB-ED4E-4081-A977-EEE309AB4332}" srcOrd="1" destOrd="0" presId="urn:microsoft.com/office/officeart/2008/layout/NameandTitleOrganizationalChart"/>
    <dgm:cxn modelId="{DA1278AA-61FF-4591-8594-6F78E28B17FF}" type="presParOf" srcId="{F2FA8343-6051-4CD6-AC1D-D0F04CAD5256}" destId="{F0448AB6-DEDE-482D-8B59-4DE988EDBED7}" srcOrd="2" destOrd="0" presId="urn:microsoft.com/office/officeart/2008/layout/NameandTitleOrganizationalChart"/>
    <dgm:cxn modelId="{F1A5B26E-A77F-4949-8A23-B2D3AA313F08}" type="presParOf" srcId="{6DDADD1E-7484-4D3D-A5A7-19E300180F75}" destId="{3940DA43-D7FB-4985-B1A9-67BE369DB4CE}" srcOrd="1" destOrd="0" presId="urn:microsoft.com/office/officeart/2008/layout/NameandTitleOrganizationalChart"/>
    <dgm:cxn modelId="{1DFE5D55-E49A-484E-9B7B-FD37910F7770}" type="presParOf" srcId="{6DDADD1E-7484-4D3D-A5A7-19E300180F75}" destId="{DCB490C5-0BC8-4A72-8CA4-7A5F05C07C44}" srcOrd="2" destOrd="0" presId="urn:microsoft.com/office/officeart/2008/layout/NameandTitleOrganizationalChart"/>
    <dgm:cxn modelId="{366749EE-9215-4139-A2FC-E16642B7557C}" type="presParOf" srcId="{E9544A91-EB51-48F5-98A6-5DD01F3F4D71}" destId="{98FBC88D-E0BF-4E6F-B0BA-AE6F544AFEBC}" srcOrd="6" destOrd="0" presId="urn:microsoft.com/office/officeart/2008/layout/NameandTitleOrganizationalChart"/>
    <dgm:cxn modelId="{1844910E-B9BB-43D2-84A7-88E2EFF9ABE6}" type="presParOf" srcId="{E9544A91-EB51-48F5-98A6-5DD01F3F4D71}" destId="{4E7088BA-218E-49FD-8994-CCBDFB826142}" srcOrd="7" destOrd="0" presId="urn:microsoft.com/office/officeart/2008/layout/NameandTitleOrganizationalChart"/>
    <dgm:cxn modelId="{6428F4D5-E787-418B-A25B-DE0B05191476}" type="presParOf" srcId="{4E7088BA-218E-49FD-8994-CCBDFB826142}" destId="{FA83E413-0E5D-4C85-AC1C-1F93AFB909FD}" srcOrd="0" destOrd="0" presId="urn:microsoft.com/office/officeart/2008/layout/NameandTitleOrganizationalChart"/>
    <dgm:cxn modelId="{6712571D-3090-4ED1-9A4B-CE97F964D73C}" type="presParOf" srcId="{FA83E413-0E5D-4C85-AC1C-1F93AFB909FD}" destId="{BA2A92D6-EA34-436D-8A9B-A9DEA0A42B77}" srcOrd="0" destOrd="0" presId="urn:microsoft.com/office/officeart/2008/layout/NameandTitleOrganizationalChart"/>
    <dgm:cxn modelId="{590A912A-5FB4-41B4-83CE-1AA147D42C49}" type="presParOf" srcId="{FA83E413-0E5D-4C85-AC1C-1F93AFB909FD}" destId="{FC751F9A-BA93-465E-82DB-B3906594F7D8}" srcOrd="1" destOrd="0" presId="urn:microsoft.com/office/officeart/2008/layout/NameandTitleOrganizationalChart"/>
    <dgm:cxn modelId="{C689137D-FEB5-4EDC-8A83-4420F5CA74CE}" type="presParOf" srcId="{FA83E413-0E5D-4C85-AC1C-1F93AFB909FD}" destId="{4932F5B4-831E-4147-90EC-2512E334265F}" srcOrd="2" destOrd="0" presId="urn:microsoft.com/office/officeart/2008/layout/NameandTitleOrganizationalChart"/>
    <dgm:cxn modelId="{77AA85CF-4BE5-4359-BDBC-B6A45C3944EC}" type="presParOf" srcId="{4E7088BA-218E-49FD-8994-CCBDFB826142}" destId="{E9CCAA82-F109-4333-BF75-348EE7CBFD4C}" srcOrd="1" destOrd="0" presId="urn:microsoft.com/office/officeart/2008/layout/NameandTitleOrganizationalChart"/>
    <dgm:cxn modelId="{22EB49C5-9CC5-4559-8207-6E43C53121AB}" type="presParOf" srcId="{4E7088BA-218E-49FD-8994-CCBDFB826142}" destId="{9DEC4B0F-94FF-4AF4-AD7A-24886CCC5F43}" srcOrd="2" destOrd="0" presId="urn:microsoft.com/office/officeart/2008/layout/NameandTitleOrganizationalChart"/>
    <dgm:cxn modelId="{D260AF98-9DE2-48B8-AD3D-5DA9096F3587}" type="presParOf" srcId="{E9544A91-EB51-48F5-98A6-5DD01F3F4D71}" destId="{D870AF1E-EFE8-4559-BDB6-3836562E3295}" srcOrd="8" destOrd="0" presId="urn:microsoft.com/office/officeart/2008/layout/NameandTitleOrganizationalChart"/>
    <dgm:cxn modelId="{D2583606-13FB-40DB-8AE9-6060C5F74ED4}" type="presParOf" srcId="{E9544A91-EB51-48F5-98A6-5DD01F3F4D71}" destId="{4160102F-B840-4024-812E-F2853AE2B6E4}" srcOrd="9" destOrd="0" presId="urn:microsoft.com/office/officeart/2008/layout/NameandTitleOrganizationalChart"/>
    <dgm:cxn modelId="{896EB4B4-1152-4B4A-830D-DB4343B29559}" type="presParOf" srcId="{4160102F-B840-4024-812E-F2853AE2B6E4}" destId="{7FC3DC92-85F6-46AC-85D3-C80BEDB96EFB}" srcOrd="0" destOrd="0" presId="urn:microsoft.com/office/officeart/2008/layout/NameandTitleOrganizationalChart"/>
    <dgm:cxn modelId="{BF02351A-2E06-4696-A68A-63BCD354C617}" type="presParOf" srcId="{7FC3DC92-85F6-46AC-85D3-C80BEDB96EFB}" destId="{9A8AB78A-B01B-4D5C-B444-EC5F5BE80163}" srcOrd="0" destOrd="0" presId="urn:microsoft.com/office/officeart/2008/layout/NameandTitleOrganizationalChart"/>
    <dgm:cxn modelId="{F3648BAE-EAD4-4343-98A0-AD515002D69B}" type="presParOf" srcId="{7FC3DC92-85F6-46AC-85D3-C80BEDB96EFB}" destId="{D07C09E8-C114-4F0C-B261-26971AF14A37}" srcOrd="1" destOrd="0" presId="urn:microsoft.com/office/officeart/2008/layout/NameandTitleOrganizationalChart"/>
    <dgm:cxn modelId="{3A4942FB-8C1F-441B-8E01-B05D4F3BD2E8}" type="presParOf" srcId="{7FC3DC92-85F6-46AC-85D3-C80BEDB96EFB}" destId="{AE077D64-15BC-41A8-846C-C31DC25742FC}" srcOrd="2" destOrd="0" presId="urn:microsoft.com/office/officeart/2008/layout/NameandTitleOrganizationalChart"/>
    <dgm:cxn modelId="{9046B3D2-570A-4ECE-952A-73FECF58A8C5}" type="presParOf" srcId="{4160102F-B840-4024-812E-F2853AE2B6E4}" destId="{65D4B54F-2CC8-48C4-86D6-EF60131D5E9E}" srcOrd="1" destOrd="0" presId="urn:microsoft.com/office/officeart/2008/layout/NameandTitleOrganizationalChart"/>
    <dgm:cxn modelId="{182D542D-901B-41A8-90B3-A36C2EEAABE3}" type="presParOf" srcId="{4160102F-B840-4024-812E-F2853AE2B6E4}" destId="{653D5D18-A9B1-4616-B0FA-29B05130951A}" srcOrd="2" destOrd="0" presId="urn:microsoft.com/office/officeart/2008/layout/NameandTitleOrganizationalChart"/>
    <dgm:cxn modelId="{7DC50D9C-9DEA-4795-BB77-2E1DE7264A35}" type="presParOf" srcId="{E9544A91-EB51-48F5-98A6-5DD01F3F4D71}" destId="{59B7B227-7B6F-400D-AB08-61DE86C5308E}" srcOrd="10" destOrd="0" presId="urn:microsoft.com/office/officeart/2008/layout/NameandTitleOrganizationalChart"/>
    <dgm:cxn modelId="{1629D19F-40C5-46E4-B172-5B0F40DA988A}" type="presParOf" srcId="{E9544A91-EB51-48F5-98A6-5DD01F3F4D71}" destId="{B10074C2-1426-443F-8776-A8019ABAE992}" srcOrd="11" destOrd="0" presId="urn:microsoft.com/office/officeart/2008/layout/NameandTitleOrganizationalChart"/>
    <dgm:cxn modelId="{AD13EAE6-7B21-4D84-9791-566D2F6A3FB1}" type="presParOf" srcId="{B10074C2-1426-443F-8776-A8019ABAE992}" destId="{B966E494-7D1C-48A6-9A79-612432AADD1D}" srcOrd="0" destOrd="0" presId="urn:microsoft.com/office/officeart/2008/layout/NameandTitleOrganizationalChart"/>
    <dgm:cxn modelId="{480C3EC5-395D-4596-9362-F3C487218AF5}" type="presParOf" srcId="{B966E494-7D1C-48A6-9A79-612432AADD1D}" destId="{CEA7D63E-B789-43B7-9AAF-3CA3FEB871A3}" srcOrd="0" destOrd="0" presId="urn:microsoft.com/office/officeart/2008/layout/NameandTitleOrganizationalChart"/>
    <dgm:cxn modelId="{26FF455D-D915-46F0-B831-5F71521A8C6E}" type="presParOf" srcId="{B966E494-7D1C-48A6-9A79-612432AADD1D}" destId="{4F422248-03AE-4A10-AE66-306397F2AC18}" srcOrd="1" destOrd="0" presId="urn:microsoft.com/office/officeart/2008/layout/NameandTitleOrganizationalChart"/>
    <dgm:cxn modelId="{4E6462F3-3506-40D5-BCD6-0B70351A1D3A}" type="presParOf" srcId="{B966E494-7D1C-48A6-9A79-612432AADD1D}" destId="{B5EDF76E-C7E6-4F2B-824C-4AA136D920F6}" srcOrd="2" destOrd="0" presId="urn:microsoft.com/office/officeart/2008/layout/NameandTitleOrganizationalChart"/>
    <dgm:cxn modelId="{B6A71D93-0BCB-46C5-81C4-CF5B5A777743}" type="presParOf" srcId="{B10074C2-1426-443F-8776-A8019ABAE992}" destId="{EDC2104E-6444-4DD1-A379-0D232C011013}" srcOrd="1" destOrd="0" presId="urn:microsoft.com/office/officeart/2008/layout/NameandTitleOrganizationalChart"/>
    <dgm:cxn modelId="{642FE104-ED2E-476C-AE1F-893602EA2FF9}" type="presParOf" srcId="{B10074C2-1426-443F-8776-A8019ABAE992}" destId="{5652BAE3-FBF7-4498-B557-8295A36B13D6}" srcOrd="2" destOrd="0" presId="urn:microsoft.com/office/officeart/2008/layout/NameandTitleOrganizationalChart"/>
    <dgm:cxn modelId="{D1D877E8-5A43-4791-BF72-F180370BDA07}" type="presParOf" srcId="{8BC54EB9-C434-41A5-9CC8-87382646F67E}" destId="{F6BD6A59-F866-4375-A9E6-0DEFAE22C9FD}"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2596"/>
          </a:xfrm>
          <a:prstGeom prst="rect">
            <a:avLst/>
          </a:prstGeom>
        </p:spPr>
        <p:txBody>
          <a:bodyPr vert="horz" lIns="96597" tIns="48299" rIns="96597" bIns="48299" rtlCol="0"/>
          <a:lstStyle>
            <a:lvl1pPr algn="l">
              <a:defRPr sz="1300"/>
            </a:lvl1pPr>
          </a:lstStyle>
          <a:p>
            <a:endParaRPr lang="de-DE"/>
          </a:p>
        </p:txBody>
      </p:sp>
      <p:sp>
        <p:nvSpPr>
          <p:cNvPr id="3" name="Datumsplatzhalter 2"/>
          <p:cNvSpPr>
            <a:spLocks noGrp="1"/>
          </p:cNvSpPr>
          <p:nvPr>
            <p:ph type="dt" sz="quarter" idx="1"/>
          </p:nvPr>
        </p:nvSpPr>
        <p:spPr>
          <a:xfrm>
            <a:off x="3901698" y="0"/>
            <a:ext cx="2984871" cy="502596"/>
          </a:xfrm>
          <a:prstGeom prst="rect">
            <a:avLst/>
          </a:prstGeom>
        </p:spPr>
        <p:txBody>
          <a:bodyPr vert="horz" lIns="96597" tIns="48299" rIns="96597" bIns="48299" rtlCol="0"/>
          <a:lstStyle>
            <a:lvl1pPr algn="r">
              <a:defRPr sz="1300"/>
            </a:lvl1pPr>
          </a:lstStyle>
          <a:p>
            <a:fld id="{38847E5D-6161-470B-AE75-FF5DCAF61E88}" type="datetimeFigureOut">
              <a:rPr lang="de-DE" smtClean="0"/>
              <a:t>23.10.2017</a:t>
            </a:fld>
            <a:endParaRPr lang="de-DE"/>
          </a:p>
        </p:txBody>
      </p:sp>
      <p:sp>
        <p:nvSpPr>
          <p:cNvPr id="4" name="Fußzeilenplatzhalter 3"/>
          <p:cNvSpPr>
            <a:spLocks noGrp="1"/>
          </p:cNvSpPr>
          <p:nvPr>
            <p:ph type="ftr" sz="quarter" idx="2"/>
          </p:nvPr>
        </p:nvSpPr>
        <p:spPr>
          <a:xfrm>
            <a:off x="0" y="9514531"/>
            <a:ext cx="2984871" cy="502595"/>
          </a:xfrm>
          <a:prstGeom prst="rect">
            <a:avLst/>
          </a:prstGeom>
        </p:spPr>
        <p:txBody>
          <a:bodyPr vert="horz" lIns="96597" tIns="48299" rIns="96597" bIns="48299" rtlCol="0" anchor="b"/>
          <a:lstStyle>
            <a:lvl1pPr algn="l">
              <a:defRPr sz="1300"/>
            </a:lvl1pPr>
          </a:lstStyle>
          <a:p>
            <a:endParaRPr lang="de-DE"/>
          </a:p>
        </p:txBody>
      </p:sp>
      <p:sp>
        <p:nvSpPr>
          <p:cNvPr id="5" name="Foliennummernplatzhalter 4"/>
          <p:cNvSpPr>
            <a:spLocks noGrp="1"/>
          </p:cNvSpPr>
          <p:nvPr>
            <p:ph type="sldNum" sz="quarter" idx="3"/>
          </p:nvPr>
        </p:nvSpPr>
        <p:spPr>
          <a:xfrm>
            <a:off x="3901698" y="9514531"/>
            <a:ext cx="2984871" cy="502595"/>
          </a:xfrm>
          <a:prstGeom prst="rect">
            <a:avLst/>
          </a:prstGeom>
        </p:spPr>
        <p:txBody>
          <a:bodyPr vert="horz" lIns="96597" tIns="48299" rIns="96597" bIns="48299" rtlCol="0" anchor="b"/>
          <a:lstStyle>
            <a:lvl1pPr algn="r">
              <a:defRPr sz="1300"/>
            </a:lvl1pPr>
          </a:lstStyle>
          <a:p>
            <a:fld id="{0B550EDA-9007-429C-9ADD-2B9E5B47113F}" type="slidenum">
              <a:rPr lang="de-DE" smtClean="0"/>
              <a:t>‹Nr.›</a:t>
            </a:fld>
            <a:endParaRPr lang="de-DE"/>
          </a:p>
        </p:txBody>
      </p:sp>
    </p:spTree>
    <p:extLst>
      <p:ext uri="{BB962C8B-B14F-4D97-AF65-F5344CB8AC3E}">
        <p14:creationId xmlns:p14="http://schemas.microsoft.com/office/powerpoint/2010/main" val="2496487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2596"/>
          </a:xfrm>
          <a:prstGeom prst="rect">
            <a:avLst/>
          </a:prstGeom>
        </p:spPr>
        <p:txBody>
          <a:bodyPr vert="horz" lIns="96597" tIns="48299" rIns="96597" bIns="48299" rtlCol="0"/>
          <a:lstStyle>
            <a:lvl1pPr algn="l">
              <a:defRPr sz="1300"/>
            </a:lvl1pPr>
          </a:lstStyle>
          <a:p>
            <a:endParaRPr lang="de-DE"/>
          </a:p>
        </p:txBody>
      </p:sp>
      <p:sp>
        <p:nvSpPr>
          <p:cNvPr id="3" name="Datumsplatzhalter 2"/>
          <p:cNvSpPr>
            <a:spLocks noGrp="1"/>
          </p:cNvSpPr>
          <p:nvPr>
            <p:ph type="dt" idx="1"/>
          </p:nvPr>
        </p:nvSpPr>
        <p:spPr>
          <a:xfrm>
            <a:off x="3901698" y="0"/>
            <a:ext cx="2984871" cy="502596"/>
          </a:xfrm>
          <a:prstGeom prst="rect">
            <a:avLst/>
          </a:prstGeom>
        </p:spPr>
        <p:txBody>
          <a:bodyPr vert="horz" lIns="96597" tIns="48299" rIns="96597" bIns="48299" rtlCol="0"/>
          <a:lstStyle>
            <a:lvl1pPr algn="r">
              <a:defRPr sz="1300"/>
            </a:lvl1pPr>
          </a:lstStyle>
          <a:p>
            <a:fld id="{1DD3D825-0636-4C32-8701-0CDF4B44A6D4}" type="datetimeFigureOut">
              <a:rPr lang="de-DE" smtClean="0"/>
              <a:t>23.10.2017</a:t>
            </a:fld>
            <a:endParaRPr lang="de-DE"/>
          </a:p>
        </p:txBody>
      </p:sp>
      <p:sp>
        <p:nvSpPr>
          <p:cNvPr id="4" name="Folienbildplatzhalter 3"/>
          <p:cNvSpPr>
            <a:spLocks noGrp="1" noRot="1" noChangeAspect="1"/>
          </p:cNvSpPr>
          <p:nvPr>
            <p:ph type="sldImg" idx="2"/>
          </p:nvPr>
        </p:nvSpPr>
        <p:spPr>
          <a:xfrm>
            <a:off x="441325" y="1252538"/>
            <a:ext cx="6005513" cy="3379787"/>
          </a:xfrm>
          <a:prstGeom prst="rect">
            <a:avLst/>
          </a:prstGeom>
          <a:noFill/>
          <a:ln w="12700">
            <a:solidFill>
              <a:prstClr val="black"/>
            </a:solidFill>
          </a:ln>
        </p:spPr>
        <p:txBody>
          <a:bodyPr vert="horz" lIns="96597" tIns="48299" rIns="96597" bIns="48299" rtlCol="0" anchor="ctr"/>
          <a:lstStyle/>
          <a:p>
            <a:endParaRPr lang="de-DE"/>
          </a:p>
        </p:txBody>
      </p:sp>
      <p:sp>
        <p:nvSpPr>
          <p:cNvPr id="5" name="Notizenplatzhalter 4"/>
          <p:cNvSpPr>
            <a:spLocks noGrp="1"/>
          </p:cNvSpPr>
          <p:nvPr>
            <p:ph type="body" sz="quarter" idx="3"/>
          </p:nvPr>
        </p:nvSpPr>
        <p:spPr>
          <a:xfrm>
            <a:off x="688817" y="4820741"/>
            <a:ext cx="5510530" cy="3944243"/>
          </a:xfrm>
          <a:prstGeom prst="rect">
            <a:avLst/>
          </a:prstGeom>
        </p:spPr>
        <p:txBody>
          <a:bodyPr vert="horz" lIns="96597" tIns="48299" rIns="96597" bIns="48299"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514531"/>
            <a:ext cx="2984871" cy="502595"/>
          </a:xfrm>
          <a:prstGeom prst="rect">
            <a:avLst/>
          </a:prstGeom>
        </p:spPr>
        <p:txBody>
          <a:bodyPr vert="horz" lIns="96597" tIns="48299" rIns="96597" bIns="48299" rtlCol="0" anchor="b"/>
          <a:lstStyle>
            <a:lvl1pPr algn="l">
              <a:defRPr sz="1300"/>
            </a:lvl1pPr>
          </a:lstStyle>
          <a:p>
            <a:endParaRPr lang="de-DE"/>
          </a:p>
        </p:txBody>
      </p:sp>
      <p:sp>
        <p:nvSpPr>
          <p:cNvPr id="7" name="Foliennummernplatzhalter 6"/>
          <p:cNvSpPr>
            <a:spLocks noGrp="1"/>
          </p:cNvSpPr>
          <p:nvPr>
            <p:ph type="sldNum" sz="quarter" idx="5"/>
          </p:nvPr>
        </p:nvSpPr>
        <p:spPr>
          <a:xfrm>
            <a:off x="3901698" y="9514531"/>
            <a:ext cx="2984871" cy="502595"/>
          </a:xfrm>
          <a:prstGeom prst="rect">
            <a:avLst/>
          </a:prstGeom>
        </p:spPr>
        <p:txBody>
          <a:bodyPr vert="horz" lIns="96597" tIns="48299" rIns="96597" bIns="48299" rtlCol="0" anchor="b"/>
          <a:lstStyle>
            <a:lvl1pPr algn="r">
              <a:defRPr sz="1300"/>
            </a:lvl1pPr>
          </a:lstStyle>
          <a:p>
            <a:fld id="{0526D69E-5D93-4C53-BD44-6DFED786ECD5}" type="slidenum">
              <a:rPr lang="de-DE" smtClean="0"/>
              <a:t>‹Nr.›</a:t>
            </a:fld>
            <a:endParaRPr lang="de-DE"/>
          </a:p>
        </p:txBody>
      </p:sp>
    </p:spTree>
    <p:extLst>
      <p:ext uri="{BB962C8B-B14F-4D97-AF65-F5344CB8AC3E}">
        <p14:creationId xmlns:p14="http://schemas.microsoft.com/office/powerpoint/2010/main" val="368817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526D69E-5D93-4C53-BD44-6DFED786ECD5}" type="slidenum">
              <a:rPr lang="de-DE" smtClean="0"/>
              <a:t>1</a:t>
            </a:fld>
            <a:endParaRPr lang="de-DE"/>
          </a:p>
        </p:txBody>
      </p:sp>
    </p:spTree>
    <p:extLst>
      <p:ext uri="{BB962C8B-B14F-4D97-AF65-F5344CB8AC3E}">
        <p14:creationId xmlns:p14="http://schemas.microsoft.com/office/powerpoint/2010/main" val="1314857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526D69E-5D93-4C53-BD44-6DFED786ECD5}" type="slidenum">
              <a:rPr lang="de-DE" smtClean="0"/>
              <a:t>2</a:t>
            </a:fld>
            <a:endParaRPr lang="de-DE"/>
          </a:p>
        </p:txBody>
      </p:sp>
    </p:spTree>
    <p:extLst>
      <p:ext uri="{BB962C8B-B14F-4D97-AF65-F5344CB8AC3E}">
        <p14:creationId xmlns:p14="http://schemas.microsoft.com/office/powerpoint/2010/main" val="299618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526D69E-5D93-4C53-BD44-6DFED786ECD5}" type="slidenum">
              <a:rPr lang="de-DE" smtClean="0"/>
              <a:t>3</a:t>
            </a:fld>
            <a:endParaRPr lang="de-DE"/>
          </a:p>
        </p:txBody>
      </p:sp>
    </p:spTree>
    <p:extLst>
      <p:ext uri="{BB962C8B-B14F-4D97-AF65-F5344CB8AC3E}">
        <p14:creationId xmlns:p14="http://schemas.microsoft.com/office/powerpoint/2010/main" val="3010591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3604" y="1122363"/>
            <a:ext cx="9141619" cy="2387600"/>
          </a:xfrm>
        </p:spPr>
        <p:txBody>
          <a:bodyPr anchor="b"/>
          <a:lstStyle>
            <a:lvl1pPr algn="ctr">
              <a:defRPr sz="5998"/>
            </a:lvl1pPr>
          </a:lstStyle>
          <a:p>
            <a:r>
              <a:rPr lang="de-DE"/>
              <a:t>Titelmasterformat durch Klicken bearbeiten</a:t>
            </a:r>
            <a:endParaRPr lang="en-US" dirty="0"/>
          </a:p>
        </p:txBody>
      </p:sp>
      <p:sp>
        <p:nvSpPr>
          <p:cNvPr id="3" name="Subtitle 2"/>
          <p:cNvSpPr>
            <a:spLocks noGrp="1"/>
          </p:cNvSpPr>
          <p:nvPr>
            <p:ph type="subTitle" idx="1"/>
          </p:nvPr>
        </p:nvSpPr>
        <p:spPr>
          <a:xfrm>
            <a:off x="1523604"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de-DE"/>
              <a:t>Formatvorlage des Untertitelmasters durch Klicken bearbeiten</a:t>
            </a:r>
            <a:endParaRPr lang="en-US" dirty="0"/>
          </a:p>
        </p:txBody>
      </p:sp>
      <p:sp>
        <p:nvSpPr>
          <p:cNvPr id="7" name="Textfeld 6"/>
          <p:cNvSpPr txBox="1"/>
          <p:nvPr userDrawn="1"/>
        </p:nvSpPr>
        <p:spPr>
          <a:xfrm>
            <a:off x="0" y="675942"/>
            <a:ext cx="12188825" cy="6192000"/>
          </a:xfrm>
          <a:prstGeom prst="rect">
            <a:avLst/>
          </a:prstGeom>
          <a:solidFill>
            <a:schemeClr val="bg1">
              <a:lumMod val="85000"/>
            </a:schemeClr>
          </a:solidFill>
          <a:ln>
            <a:noFill/>
          </a:ln>
          <a:effectLst/>
        </p:spPr>
        <p:txBody>
          <a:bodyPr wrap="square" rtlCol="0">
            <a:spAutoFit/>
          </a:bodyPr>
          <a:lstStyle/>
          <a:p>
            <a:endParaRPr lang="de-DE" sz="2135" dirty="0"/>
          </a:p>
        </p:txBody>
      </p:sp>
      <p:sp>
        <p:nvSpPr>
          <p:cNvPr id="8" name="Textfeld 7"/>
          <p:cNvSpPr txBox="1"/>
          <p:nvPr userDrawn="1"/>
        </p:nvSpPr>
        <p:spPr>
          <a:xfrm>
            <a:off x="-8967" y="-170447"/>
            <a:ext cx="12197792" cy="828000"/>
          </a:xfrm>
          <a:prstGeom prst="rect">
            <a:avLst/>
          </a:prstGeom>
          <a:solidFill>
            <a:srgbClr val="EC1914"/>
          </a:solidFill>
        </p:spPr>
        <p:txBody>
          <a:bodyPr wrap="square" rtlCol="0">
            <a:spAutoFit/>
          </a:bodyPr>
          <a:lstStyle/>
          <a:p>
            <a:endParaRPr lang="de-DE" sz="2135" dirty="0"/>
          </a:p>
        </p:txBody>
      </p:sp>
      <p:sp>
        <p:nvSpPr>
          <p:cNvPr id="9" name="Textfeld 8"/>
          <p:cNvSpPr txBox="1"/>
          <p:nvPr userDrawn="1"/>
        </p:nvSpPr>
        <p:spPr>
          <a:xfrm>
            <a:off x="132984" y="-88365"/>
            <a:ext cx="7236538" cy="646331"/>
          </a:xfrm>
          <a:prstGeom prst="rect">
            <a:avLst/>
          </a:prstGeom>
          <a:noFill/>
        </p:spPr>
        <p:txBody>
          <a:bodyPr wrap="square" rtlCol="0">
            <a:spAutoFit/>
          </a:bodyPr>
          <a:lstStyle/>
          <a:p>
            <a:r>
              <a:rPr lang="de-DE" sz="3600" b="0" dirty="0">
                <a:solidFill>
                  <a:schemeClr val="bg1"/>
                </a:solidFill>
                <a:latin typeface="Arial" panose="020B0604020202020204" pitchFamily="34" charset="0"/>
                <a:cs typeface="Arial" panose="020B0604020202020204" pitchFamily="34" charset="0"/>
              </a:rPr>
              <a:t>Mia San Konstanz e.V.</a:t>
            </a:r>
            <a:endParaRPr lang="de-DE" sz="3600" dirty="0">
              <a:solidFill>
                <a:schemeClr val="accent1">
                  <a:lumMod val="75000"/>
                </a:schemeClr>
              </a:solidFill>
              <a:latin typeface="Arial" panose="020B0604020202020204" pitchFamily="34" charset="0"/>
              <a:cs typeface="Arial" panose="020B0604020202020204" pitchFamily="34" charset="0"/>
            </a:endParaRPr>
          </a:p>
        </p:txBody>
      </p:sp>
      <p:sp>
        <p:nvSpPr>
          <p:cNvPr id="12" name="Textfeld 11"/>
          <p:cNvSpPr txBox="1"/>
          <p:nvPr userDrawn="1"/>
        </p:nvSpPr>
        <p:spPr>
          <a:xfrm>
            <a:off x="158136" y="420970"/>
            <a:ext cx="4041606" cy="276999"/>
          </a:xfrm>
          <a:prstGeom prst="rect">
            <a:avLst/>
          </a:prstGeom>
          <a:noFill/>
        </p:spPr>
        <p:txBody>
          <a:bodyPr wrap="square" rtlCol="0">
            <a:spAutoFit/>
          </a:bodyPr>
          <a:lstStyle/>
          <a:p>
            <a:r>
              <a:rPr lang="de-DE" sz="1200" dirty="0">
                <a:solidFill>
                  <a:schemeClr val="bg1"/>
                </a:solidFill>
                <a:latin typeface="Arial" panose="020B0604020202020204" pitchFamily="34" charset="0"/>
                <a:ea typeface="Adobe Fan Heiti Std B" panose="020B0700000000000000" pitchFamily="34" charset="-128"/>
                <a:cs typeface="Arial" panose="020B0604020202020204" pitchFamily="34" charset="0"/>
              </a:rPr>
              <a:t>Offizieller FC Bayern München Fanclub </a:t>
            </a:r>
            <a:r>
              <a:rPr lang="de-DE" sz="1200" b="0" i="0" dirty="0">
                <a:solidFill>
                  <a:schemeClr val="bg1"/>
                </a:solidFill>
                <a:latin typeface="Arial" panose="020B0604020202020204" pitchFamily="34" charset="0"/>
                <a:ea typeface="Adobe Fan Heiti Std B" panose="020B0700000000000000" pitchFamily="34" charset="-128"/>
                <a:cs typeface="Arial" panose="020B0604020202020204" pitchFamily="34" charset="0"/>
              </a:rPr>
              <a:t>seit</a:t>
            </a:r>
            <a:r>
              <a:rPr lang="de-DE" sz="1200" b="1" i="0" dirty="0">
                <a:solidFill>
                  <a:schemeClr val="bg1"/>
                </a:solidFill>
                <a:latin typeface="Arial" panose="020B0604020202020204" pitchFamily="34" charset="0"/>
                <a:ea typeface="Adobe Fan Heiti Std B" panose="020B0700000000000000" pitchFamily="34" charset="-128"/>
                <a:cs typeface="Arial" panose="020B0604020202020204" pitchFamily="34" charset="0"/>
              </a:rPr>
              <a:t> 2014</a:t>
            </a:r>
          </a:p>
        </p:txBody>
      </p:sp>
      <p:grpSp>
        <p:nvGrpSpPr>
          <p:cNvPr id="11" name="Gruppieren 10"/>
          <p:cNvGrpSpPr/>
          <p:nvPr userDrawn="1"/>
        </p:nvGrpSpPr>
        <p:grpSpPr>
          <a:xfrm>
            <a:off x="-8967" y="6517657"/>
            <a:ext cx="12197792" cy="397071"/>
            <a:chOff x="-8967" y="6517657"/>
            <a:chExt cx="12197792" cy="397071"/>
          </a:xfrm>
        </p:grpSpPr>
        <p:sp>
          <p:nvSpPr>
            <p:cNvPr id="6" name="Textfeld 5"/>
            <p:cNvSpPr txBox="1"/>
            <p:nvPr userDrawn="1"/>
          </p:nvSpPr>
          <p:spPr>
            <a:xfrm>
              <a:off x="-8967" y="6554728"/>
              <a:ext cx="12197792" cy="360000"/>
            </a:xfrm>
            <a:prstGeom prst="rect">
              <a:avLst/>
            </a:prstGeom>
            <a:solidFill>
              <a:srgbClr val="EC1914"/>
            </a:solidFill>
          </p:spPr>
          <p:txBody>
            <a:bodyPr wrap="square" rtlCol="0">
              <a:spAutoFit/>
            </a:bodyPr>
            <a:lstStyle/>
            <a:p>
              <a:endParaRPr lang="de-DE" dirty="0"/>
            </a:p>
          </p:txBody>
        </p:sp>
        <p:sp>
          <p:nvSpPr>
            <p:cNvPr id="10" name="Textfeld 9"/>
            <p:cNvSpPr txBox="1"/>
            <p:nvPr userDrawn="1"/>
          </p:nvSpPr>
          <p:spPr>
            <a:xfrm>
              <a:off x="158136" y="6517657"/>
              <a:ext cx="6939781" cy="369332"/>
            </a:xfrm>
            <a:prstGeom prst="rect">
              <a:avLst/>
            </a:prstGeom>
            <a:noFill/>
          </p:spPr>
          <p:txBody>
            <a:bodyPr wrap="square" rtlCol="0">
              <a:spAutoFit/>
            </a:bodyPr>
            <a:lstStyle/>
            <a:p>
              <a:r>
                <a:rPr lang="de-DE" sz="1800" b="0" dirty="0">
                  <a:solidFill>
                    <a:schemeClr val="bg1"/>
                  </a:solidFill>
                  <a:latin typeface="Arial" panose="020B0604020202020204" pitchFamily="34" charset="0"/>
                  <a:cs typeface="Arial" panose="020B0604020202020204" pitchFamily="34" charset="0"/>
                </a:rPr>
                <a:t>Jahreshauptversammlung am </a:t>
              </a:r>
              <a:r>
                <a:rPr lang="de-DE" sz="1800" b="0" i="1" dirty="0">
                  <a:solidFill>
                    <a:schemeClr val="bg1"/>
                  </a:solidFill>
                  <a:latin typeface="Arial" panose="020B0604020202020204" pitchFamily="34" charset="0"/>
                  <a:cs typeface="Arial" panose="020B0604020202020204" pitchFamily="34" charset="0"/>
                </a:rPr>
                <a:t>20.10.2017	</a:t>
              </a:r>
            </a:p>
          </p:txBody>
        </p:sp>
      </p:grpSp>
      <p:sp>
        <p:nvSpPr>
          <p:cNvPr id="4" name="Textfeld 3"/>
          <p:cNvSpPr txBox="1"/>
          <p:nvPr userDrawn="1"/>
        </p:nvSpPr>
        <p:spPr>
          <a:xfrm>
            <a:off x="9605726" y="6554728"/>
            <a:ext cx="2362955" cy="369332"/>
          </a:xfrm>
          <a:prstGeom prst="rect">
            <a:avLst/>
          </a:prstGeom>
          <a:noFill/>
        </p:spPr>
        <p:txBody>
          <a:bodyPr wrap="square" rtlCol="0">
            <a:spAutoFit/>
          </a:bodyPr>
          <a:lstStyle/>
          <a:p>
            <a:r>
              <a:rPr lang="de-DE" sz="1800" b="0" i="0" kern="1200" dirty="0">
                <a:solidFill>
                  <a:schemeClr val="bg1"/>
                </a:solidFill>
                <a:latin typeface="Arial" panose="020B0604020202020204" pitchFamily="34" charset="0"/>
                <a:ea typeface="+mn-ea"/>
                <a:cs typeface="Arial" panose="020B0604020202020204" pitchFamily="34" charset="0"/>
              </a:rPr>
              <a:t>Folie</a:t>
            </a:r>
            <a:r>
              <a:rPr lang="de-DE" sz="1800" b="0" i="0" kern="1200" baseline="0" dirty="0">
                <a:solidFill>
                  <a:schemeClr val="bg1"/>
                </a:solidFill>
                <a:latin typeface="Arial" panose="020B0604020202020204" pitchFamily="34" charset="0"/>
                <a:ea typeface="+mn-ea"/>
                <a:cs typeface="Arial" panose="020B0604020202020204" pitchFamily="34" charset="0"/>
              </a:rPr>
              <a:t> </a:t>
            </a:r>
            <a:fld id="{E7A1DF47-D63B-48FD-943F-A263253A9A1D}" type="slidenum">
              <a:rPr lang="de-DE" sz="1800" b="0" i="0" kern="1200" smtClean="0">
                <a:solidFill>
                  <a:schemeClr val="bg1"/>
                </a:solidFill>
                <a:latin typeface="Arial" panose="020B0604020202020204" pitchFamily="34" charset="0"/>
                <a:ea typeface="+mn-ea"/>
                <a:cs typeface="Arial" panose="020B0604020202020204" pitchFamily="34" charset="0"/>
              </a:rPr>
              <a:t>‹Nr.›</a:t>
            </a:fld>
            <a:r>
              <a:rPr lang="de-DE" sz="1800" b="0" i="0" kern="1200" dirty="0">
                <a:solidFill>
                  <a:schemeClr val="bg1"/>
                </a:solidFill>
                <a:latin typeface="Arial" panose="020B0604020202020204" pitchFamily="34" charset="0"/>
                <a:ea typeface="+mn-ea"/>
                <a:cs typeface="Arial" panose="020B0604020202020204" pitchFamily="34" charset="0"/>
              </a:rPr>
              <a:t> von 39</a:t>
            </a:r>
            <a:r>
              <a:rPr lang="de-DE" sz="1800" b="0" i="0" kern="1200" baseline="0" dirty="0">
                <a:solidFill>
                  <a:schemeClr val="bg1"/>
                </a:solidFill>
                <a:latin typeface="Arial" panose="020B0604020202020204" pitchFamily="34" charset="0"/>
                <a:ea typeface="+mn-ea"/>
                <a:cs typeface="Arial" panose="020B0604020202020204" pitchFamily="34" charset="0"/>
              </a:rPr>
              <a:t> </a:t>
            </a:r>
            <a:endParaRPr lang="de-DE" sz="1800" b="0" i="0" kern="1200" dirty="0">
              <a:solidFill>
                <a:schemeClr val="bg1"/>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6318205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8"/>
            <a:ext cx="10512862"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7982" y="6356353"/>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ooter Placeholder 4"/>
          <p:cNvSpPr>
            <a:spLocks noGrp="1"/>
          </p:cNvSpPr>
          <p:nvPr>
            <p:ph type="ftr" sz="quarter" idx="3"/>
          </p:nvPr>
        </p:nvSpPr>
        <p:spPr>
          <a:xfrm>
            <a:off x="4037549" y="6356353"/>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08357" y="6356353"/>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B0F06-2978-4F93-931F-ADE535515403}" type="slidenum">
              <a:rPr lang="de-DE" smtClean="0"/>
              <a:t>‹Nr.›</a:t>
            </a:fld>
            <a:endParaRPr lang="de-DE" dirty="0"/>
          </a:p>
        </p:txBody>
      </p:sp>
    </p:spTree>
    <p:extLst>
      <p:ext uri="{BB962C8B-B14F-4D97-AF65-F5344CB8AC3E}">
        <p14:creationId xmlns:p14="http://schemas.microsoft.com/office/powerpoint/2010/main" val="947495686"/>
      </p:ext>
    </p:extLst>
  </p:cSld>
  <p:clrMap bg1="lt1" tx1="dk1" bg2="lt2" tx2="dk2" accent1="accent1" accent2="accent2" accent3="accent3" accent4="accent4" accent5="accent5" accent6="accent6" hlink="hlink" folHlink="folHlink"/>
  <p:sldLayoutIdLst>
    <p:sldLayoutId id="2147483877" r:id="rId1"/>
  </p:sldLayoutIdLst>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64000">
              <a:schemeClr val="bg1"/>
            </a:gs>
          </a:gsLst>
          <a:path path="circle">
            <a:fillToRect l="100000" t="100000"/>
          </a:path>
        </a:gradFill>
        <a:effectLst/>
      </p:bgPr>
    </p:bg>
    <p:spTree>
      <p:nvGrpSpPr>
        <p:cNvPr id="1" name=""/>
        <p:cNvGrpSpPr/>
        <p:nvPr/>
      </p:nvGrpSpPr>
      <p:grpSpPr>
        <a:xfrm>
          <a:off x="0" y="0"/>
          <a:ext cx="0" cy="0"/>
          <a:chOff x="0" y="0"/>
          <a:chExt cx="0" cy="0"/>
        </a:xfrm>
      </p:grpSpPr>
      <p:pic>
        <p:nvPicPr>
          <p:cNvPr id="12" name="Grafik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4" name="Textfeld 3">
            <a:extLst>
              <a:ext uri="{FF2B5EF4-FFF2-40B4-BE49-F238E27FC236}">
                <a16:creationId xmlns="" xmlns:a16="http://schemas.microsoft.com/office/drawing/2014/main" id="{4B614D50-8C4B-4F8B-A208-97A98F0A13B4}"/>
              </a:ext>
            </a:extLst>
          </p:cNvPr>
          <p:cNvSpPr txBox="1"/>
          <p:nvPr/>
        </p:nvSpPr>
        <p:spPr>
          <a:xfrm>
            <a:off x="362281" y="1863616"/>
            <a:ext cx="11542086" cy="3754874"/>
          </a:xfrm>
          <a:prstGeom prst="rect">
            <a:avLst/>
          </a:prstGeom>
          <a:noFill/>
        </p:spPr>
        <p:txBody>
          <a:bodyPr wrap="square" rtlCol="0">
            <a:spAutoFit/>
          </a:bodyPr>
          <a:lstStyle/>
          <a:p>
            <a:r>
              <a:rPr lang="de-DE" sz="4800" dirty="0">
                <a:latin typeface="Arial" panose="020B0604020202020204" pitchFamily="34" charset="0"/>
                <a:cs typeface="Arial" panose="020B0604020202020204" pitchFamily="34" charset="0"/>
              </a:rPr>
              <a:t>Herzlich Willkommen zur</a:t>
            </a:r>
          </a:p>
          <a:p>
            <a:r>
              <a:rPr lang="de-DE" sz="5400" b="1" dirty="0">
                <a:latin typeface="Arial" panose="020B0604020202020204" pitchFamily="34" charset="0"/>
                <a:cs typeface="Arial" panose="020B0604020202020204" pitchFamily="34" charset="0"/>
              </a:rPr>
              <a:t>Jahreshauptversammlung 2017</a:t>
            </a:r>
          </a:p>
          <a:p>
            <a:endParaRPr lang="de-DE" sz="5400" b="1" dirty="0">
              <a:latin typeface="Arial" panose="020B0604020202020204" pitchFamily="34" charset="0"/>
              <a:cs typeface="Arial" panose="020B0604020202020204" pitchFamily="34" charset="0"/>
            </a:endParaRPr>
          </a:p>
          <a:p>
            <a:r>
              <a:rPr lang="de-DE" sz="5400" b="1" dirty="0">
                <a:latin typeface="Arial" panose="020B0604020202020204" pitchFamily="34" charset="0"/>
                <a:cs typeface="Arial" panose="020B0604020202020204" pitchFamily="34" charset="0"/>
              </a:rPr>
              <a:t>Start: 19:00 Uhr</a:t>
            </a:r>
            <a:r>
              <a:rPr lang="de-DE" sz="2800" dirty="0">
                <a:latin typeface="Arial" panose="020B0604020202020204" pitchFamily="34" charset="0"/>
                <a:cs typeface="Arial" panose="020B0604020202020204" pitchFamily="34" charset="0"/>
              </a:rPr>
              <a:t/>
            </a:r>
            <a:br>
              <a:rPr lang="de-DE" sz="2800" dirty="0">
                <a:latin typeface="Arial" panose="020B0604020202020204" pitchFamily="34" charset="0"/>
                <a:cs typeface="Arial" panose="020B0604020202020204" pitchFamily="34" charset="0"/>
              </a:rPr>
            </a:br>
            <a:endParaRPr lang="de-DE"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3972957"/>
      </p:ext>
    </p:extLst>
  </p:cSld>
  <p:clrMapOvr>
    <a:masterClrMapping/>
  </p:clrMapOvr>
  <p:transition spd="slow" advClick="0" advTm="500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6" name="Textfeld 5">
            <a:extLst>
              <a:ext uri="{FF2B5EF4-FFF2-40B4-BE49-F238E27FC236}">
                <a16:creationId xmlns="" xmlns:a16="http://schemas.microsoft.com/office/drawing/2014/main" id="{5B460EA8-1384-409E-8F4D-687FCB0FF858}"/>
              </a:ext>
            </a:extLst>
          </p:cNvPr>
          <p:cNvSpPr txBox="1"/>
          <p:nvPr/>
        </p:nvSpPr>
        <p:spPr>
          <a:xfrm>
            <a:off x="218484" y="6025757"/>
            <a:ext cx="9529019" cy="369332"/>
          </a:xfrm>
          <a:prstGeom prst="rect">
            <a:avLst/>
          </a:prstGeom>
          <a:noFill/>
        </p:spPr>
        <p:txBody>
          <a:bodyPr wrap="square" rtlCol="0">
            <a:spAutoFit/>
          </a:bodyPr>
          <a:lstStyle/>
          <a:p>
            <a:r>
              <a:rPr lang="de-DE" sz="1800" b="0" dirty="0">
                <a:latin typeface="Arial" panose="020B0604020202020204" pitchFamily="34" charset="0"/>
                <a:cs typeface="Arial" panose="020B0604020202020204" pitchFamily="34" charset="0"/>
              </a:rPr>
              <a:t>Borussia Dortmund – 1. Auswärtstickets für den Fanclub</a:t>
            </a:r>
          </a:p>
        </p:txBody>
      </p:sp>
      <p:pic>
        <p:nvPicPr>
          <p:cNvPr id="5" name="Grafik 4">
            <a:extLst>
              <a:ext uri="{FF2B5EF4-FFF2-40B4-BE49-F238E27FC236}">
                <a16:creationId xmlns="" xmlns:a16="http://schemas.microsoft.com/office/drawing/2014/main" id="{25590873-D021-4D7B-9E57-6D86F9A83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6345" y="858941"/>
            <a:ext cx="6853491" cy="5140118"/>
          </a:xfrm>
          <a:prstGeom prst="rect">
            <a:avLst/>
          </a:prstGeom>
        </p:spPr>
      </p:pic>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Tree>
    <p:extLst>
      <p:ext uri="{BB962C8B-B14F-4D97-AF65-F5344CB8AC3E}">
        <p14:creationId xmlns:p14="http://schemas.microsoft.com/office/powerpoint/2010/main" val="4208734843"/>
      </p:ext>
    </p:extLst>
  </p:cSld>
  <p:clrMapOvr>
    <a:masterClrMapping/>
  </p:clrMapOvr>
  <p:transition spd="slow" advClick="0" advTm="500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6" name="Textfeld 5">
            <a:extLst>
              <a:ext uri="{FF2B5EF4-FFF2-40B4-BE49-F238E27FC236}">
                <a16:creationId xmlns="" xmlns:a16="http://schemas.microsoft.com/office/drawing/2014/main" id="{5B460EA8-1384-409E-8F4D-687FCB0FF858}"/>
              </a:ext>
            </a:extLst>
          </p:cNvPr>
          <p:cNvSpPr txBox="1"/>
          <p:nvPr/>
        </p:nvSpPr>
        <p:spPr>
          <a:xfrm>
            <a:off x="218484" y="6025757"/>
            <a:ext cx="9529019" cy="369332"/>
          </a:xfrm>
          <a:prstGeom prst="rect">
            <a:avLst/>
          </a:prstGeom>
          <a:noFill/>
        </p:spPr>
        <p:txBody>
          <a:bodyPr wrap="square" rtlCol="0">
            <a:spAutoFit/>
          </a:bodyPr>
          <a:lstStyle/>
          <a:p>
            <a:r>
              <a:rPr lang="de-DE" sz="1800" b="0" dirty="0">
                <a:latin typeface="Arial" panose="020B0604020202020204" pitchFamily="34" charset="0"/>
                <a:cs typeface="Arial" panose="020B0604020202020204" pitchFamily="34" charset="0"/>
              </a:rPr>
              <a:t>3x </a:t>
            </a:r>
            <a:r>
              <a:rPr lang="de-DE" sz="1800" b="0" dirty="0" err="1">
                <a:latin typeface="Arial" panose="020B0604020202020204" pitchFamily="34" charset="0"/>
                <a:cs typeface="Arial" panose="020B0604020202020204" pitchFamily="34" charset="0"/>
              </a:rPr>
              <a:t>Fantour</a:t>
            </a:r>
            <a:r>
              <a:rPr lang="de-DE" sz="1800" b="0" dirty="0">
                <a:latin typeface="Arial" panose="020B0604020202020204" pitchFamily="34" charset="0"/>
                <a:cs typeface="Arial" panose="020B0604020202020204" pitchFamily="34" charset="0"/>
              </a:rPr>
              <a:t> zur Arena (RB Leipzig, FC Schalke 04, VFL Wolfsburg) </a:t>
            </a:r>
          </a:p>
        </p:txBody>
      </p:sp>
      <p:pic>
        <p:nvPicPr>
          <p:cNvPr id="3" name="Grafik 2">
            <a:extLst>
              <a:ext uri="{FF2B5EF4-FFF2-40B4-BE49-F238E27FC236}">
                <a16:creationId xmlns="" xmlns:a16="http://schemas.microsoft.com/office/drawing/2014/main" id="{E310ED70-DBE9-4D9D-8094-C57A596172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484" y="1054659"/>
            <a:ext cx="6135688" cy="4601766"/>
          </a:xfrm>
          <a:prstGeom prst="rect">
            <a:avLst/>
          </a:prstGeom>
        </p:spPr>
      </p:pic>
      <p:pic>
        <p:nvPicPr>
          <p:cNvPr id="8" name="Grafik 7">
            <a:extLst>
              <a:ext uri="{FF2B5EF4-FFF2-40B4-BE49-F238E27FC236}">
                <a16:creationId xmlns="" xmlns:a16="http://schemas.microsoft.com/office/drawing/2014/main" id="{DAF483C9-FAFE-4A15-88ED-D45EE7C1DF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2737" y="1657332"/>
            <a:ext cx="5324439" cy="3993329"/>
          </a:xfrm>
          <a:prstGeom prst="rect">
            <a:avLst/>
          </a:prstGeom>
        </p:spPr>
      </p:pic>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Tree>
    <p:extLst>
      <p:ext uri="{BB962C8B-B14F-4D97-AF65-F5344CB8AC3E}">
        <p14:creationId xmlns:p14="http://schemas.microsoft.com/office/powerpoint/2010/main" val="1358433997"/>
      </p:ext>
    </p:extLst>
  </p:cSld>
  <p:clrMapOvr>
    <a:masterClrMapping/>
  </p:clrMapOvr>
  <p:transition spd="slow" advClick="0" advTm="500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6" name="Textfeld 5">
            <a:extLst>
              <a:ext uri="{FF2B5EF4-FFF2-40B4-BE49-F238E27FC236}">
                <a16:creationId xmlns="" xmlns:a16="http://schemas.microsoft.com/office/drawing/2014/main" id="{5B460EA8-1384-409E-8F4D-687FCB0FF858}"/>
              </a:ext>
            </a:extLst>
          </p:cNvPr>
          <p:cNvSpPr txBox="1"/>
          <p:nvPr/>
        </p:nvSpPr>
        <p:spPr>
          <a:xfrm>
            <a:off x="218484" y="6025757"/>
            <a:ext cx="9529019" cy="369332"/>
          </a:xfrm>
          <a:prstGeom prst="rect">
            <a:avLst/>
          </a:prstGeom>
          <a:noFill/>
        </p:spPr>
        <p:txBody>
          <a:bodyPr wrap="square" rtlCol="0">
            <a:spAutoFit/>
          </a:bodyPr>
          <a:lstStyle/>
          <a:p>
            <a:r>
              <a:rPr lang="de-DE" sz="1800" b="0" dirty="0">
                <a:latin typeface="Arial" panose="020B0604020202020204" pitchFamily="34" charset="0"/>
                <a:cs typeface="Arial" panose="020B0604020202020204" pitchFamily="34" charset="0"/>
              </a:rPr>
              <a:t>Bodensee </a:t>
            </a:r>
            <a:r>
              <a:rPr lang="de-DE" sz="1800" b="0" dirty="0" err="1">
                <a:latin typeface="Arial" panose="020B0604020202020204" pitchFamily="34" charset="0"/>
                <a:cs typeface="Arial" panose="020B0604020202020204" pitchFamily="34" charset="0"/>
              </a:rPr>
              <a:t>Fancup</a:t>
            </a:r>
            <a:r>
              <a:rPr lang="de-DE" sz="1800" b="0" dirty="0">
                <a:latin typeface="Arial" panose="020B0604020202020204" pitchFamily="34" charset="0"/>
                <a:cs typeface="Arial" panose="020B0604020202020204" pitchFamily="34" charset="0"/>
              </a:rPr>
              <a:t> 2017</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pSp>
        <p:nvGrpSpPr>
          <p:cNvPr id="7" name="TOP2 Text">
            <a:extLst>
              <a:ext uri="{FF2B5EF4-FFF2-40B4-BE49-F238E27FC236}">
                <a16:creationId xmlns="" xmlns:a16="http://schemas.microsoft.com/office/drawing/2014/main" id="{1FCF636A-F26B-4C25-80AD-CE6F77B49148}"/>
              </a:ext>
            </a:extLst>
          </p:cNvPr>
          <p:cNvGrpSpPr/>
          <p:nvPr/>
        </p:nvGrpSpPr>
        <p:grpSpPr>
          <a:xfrm>
            <a:off x="-1" y="1472666"/>
            <a:ext cx="5024761" cy="610946"/>
            <a:chOff x="0" y="2583465"/>
            <a:chExt cx="12188825" cy="610946"/>
          </a:xfrm>
        </p:grpSpPr>
        <p:sp>
          <p:nvSpPr>
            <p:cNvPr id="9" name="AutoShape 23">
              <a:extLst>
                <a:ext uri="{FF2B5EF4-FFF2-40B4-BE49-F238E27FC236}">
                  <a16:creationId xmlns="" xmlns:a16="http://schemas.microsoft.com/office/drawing/2014/main" id="{D70A4C4D-D3C9-4311-B35F-76490581C6FE}"/>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0" name="Textfeld 9">
              <a:extLst>
                <a:ext uri="{FF2B5EF4-FFF2-40B4-BE49-F238E27FC236}">
                  <a16:creationId xmlns="" xmlns:a16="http://schemas.microsoft.com/office/drawing/2014/main" id="{EC0C2ED3-CF83-4F68-8889-9830220BBEAD}"/>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b="0" dirty="0">
                  <a:solidFill>
                    <a:schemeClr val="bg1"/>
                  </a:solidFill>
                  <a:latin typeface="Arial" panose="020B0604020202020204" pitchFamily="34" charset="0"/>
                  <a:cs typeface="Arial" panose="020B0604020202020204" pitchFamily="34" charset="0"/>
                </a:rPr>
                <a:t>Feedback der Teilnehmer</a:t>
              </a:r>
              <a:endParaRPr lang="de-DE" b="0" dirty="0">
                <a:solidFill>
                  <a:schemeClr val="bg1"/>
                </a:solidFill>
                <a:latin typeface="Arial" panose="020B0604020202020204" pitchFamily="34" charset="0"/>
                <a:cs typeface="Arial" panose="020B0604020202020204" pitchFamily="34" charset="0"/>
              </a:endParaRPr>
            </a:p>
          </p:txBody>
        </p:sp>
      </p:grpSp>
      <p:sp>
        <p:nvSpPr>
          <p:cNvPr id="11" name="Textfeld 10">
            <a:extLst>
              <a:ext uri="{FF2B5EF4-FFF2-40B4-BE49-F238E27FC236}">
                <a16:creationId xmlns="" xmlns:a16="http://schemas.microsoft.com/office/drawing/2014/main" id="{63B9D572-CB74-4AD9-94F3-F5BA64A0F3E9}"/>
              </a:ext>
            </a:extLst>
          </p:cNvPr>
          <p:cNvSpPr txBox="1"/>
          <p:nvPr/>
        </p:nvSpPr>
        <p:spPr>
          <a:xfrm>
            <a:off x="79647" y="2154173"/>
            <a:ext cx="6303397" cy="646331"/>
          </a:xfrm>
          <a:prstGeom prst="rect">
            <a:avLst/>
          </a:prstGeom>
          <a:noFill/>
        </p:spPr>
        <p:txBody>
          <a:bodyPr wrap="square" rtlCol="0">
            <a:spAutoFit/>
          </a:bodyPr>
          <a:lstStyle/>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Sehr zufrieden</a:t>
            </a:r>
          </a:p>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Top Organisation trotz diverser Probleme (Unwetter etc.)</a:t>
            </a:r>
            <a:endParaRPr lang="de-DE" sz="1800" b="0" dirty="0">
              <a:latin typeface="Arial" panose="020B0604020202020204" pitchFamily="34" charset="0"/>
              <a:cs typeface="Arial" panose="020B0604020202020204" pitchFamily="34" charset="0"/>
            </a:endParaRPr>
          </a:p>
        </p:txBody>
      </p:sp>
      <p:grpSp>
        <p:nvGrpSpPr>
          <p:cNvPr id="12" name="TOP2 Text">
            <a:extLst>
              <a:ext uri="{FF2B5EF4-FFF2-40B4-BE49-F238E27FC236}">
                <a16:creationId xmlns="" xmlns:a16="http://schemas.microsoft.com/office/drawing/2014/main" id="{35B7481F-91B1-4CF7-A61A-48817B91232B}"/>
              </a:ext>
            </a:extLst>
          </p:cNvPr>
          <p:cNvGrpSpPr/>
          <p:nvPr/>
        </p:nvGrpSpPr>
        <p:grpSpPr>
          <a:xfrm>
            <a:off x="0" y="2927960"/>
            <a:ext cx="5024761" cy="610946"/>
            <a:chOff x="0" y="2583465"/>
            <a:chExt cx="12188825" cy="610946"/>
          </a:xfrm>
        </p:grpSpPr>
        <p:sp>
          <p:nvSpPr>
            <p:cNvPr id="13" name="AutoShape 23">
              <a:extLst>
                <a:ext uri="{FF2B5EF4-FFF2-40B4-BE49-F238E27FC236}">
                  <a16:creationId xmlns="" xmlns:a16="http://schemas.microsoft.com/office/drawing/2014/main" id="{CA2299A1-5550-4482-9192-6D7D998421F2}"/>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4" name="Textfeld 13">
              <a:extLst>
                <a:ext uri="{FF2B5EF4-FFF2-40B4-BE49-F238E27FC236}">
                  <a16:creationId xmlns="" xmlns:a16="http://schemas.microsoft.com/office/drawing/2014/main" id="{AEE3B059-491D-4BD7-829F-A37156726F47}"/>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b="0" dirty="0">
                  <a:solidFill>
                    <a:schemeClr val="bg1"/>
                  </a:solidFill>
                  <a:latin typeface="Arial" panose="020B0604020202020204" pitchFamily="34" charset="0"/>
                  <a:cs typeface="Arial" panose="020B0604020202020204" pitchFamily="34" charset="0"/>
                </a:rPr>
                <a:t>Verbesserungswürdig</a:t>
              </a:r>
              <a:endParaRPr lang="de-DE" b="0" dirty="0">
                <a:solidFill>
                  <a:schemeClr val="bg1"/>
                </a:solidFill>
                <a:latin typeface="Arial" panose="020B0604020202020204" pitchFamily="34" charset="0"/>
                <a:cs typeface="Arial" panose="020B0604020202020204" pitchFamily="34" charset="0"/>
              </a:endParaRPr>
            </a:p>
          </p:txBody>
        </p:sp>
      </p:grpSp>
      <p:sp>
        <p:nvSpPr>
          <p:cNvPr id="15" name="Textfeld 14">
            <a:extLst>
              <a:ext uri="{FF2B5EF4-FFF2-40B4-BE49-F238E27FC236}">
                <a16:creationId xmlns="" xmlns:a16="http://schemas.microsoft.com/office/drawing/2014/main" id="{7824BADD-AD4C-431C-A01E-20E5CDB86329}"/>
              </a:ext>
            </a:extLst>
          </p:cNvPr>
          <p:cNvSpPr txBox="1"/>
          <p:nvPr/>
        </p:nvSpPr>
        <p:spPr>
          <a:xfrm>
            <a:off x="79648" y="3597134"/>
            <a:ext cx="6303395" cy="1200329"/>
          </a:xfrm>
          <a:prstGeom prst="rect">
            <a:avLst/>
          </a:prstGeom>
          <a:noFill/>
        </p:spPr>
        <p:txBody>
          <a:bodyPr wrap="square" rtlCol="0">
            <a:spAutoFit/>
          </a:bodyPr>
          <a:lstStyle/>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Finanzielles Desaster bei der Essens / Getränkeausgabe</a:t>
            </a:r>
          </a:p>
          <a:p>
            <a:r>
              <a:rPr lang="de-DE" sz="1800" b="0" dirty="0">
                <a:latin typeface="Arial" panose="020B0604020202020204" pitchFamily="34" charset="0"/>
                <a:cs typeface="Arial" panose="020B0604020202020204" pitchFamily="34" charset="0"/>
              </a:rPr>
              <a:t>-&gt; im nächsten Jahr werden die Bestellungen über ein Tablet aufgenommen / Bondrucker</a:t>
            </a:r>
          </a:p>
          <a:p>
            <a:r>
              <a:rPr lang="de-DE" sz="1800" dirty="0">
                <a:latin typeface="Arial" panose="020B0604020202020204" pitchFamily="34" charset="0"/>
                <a:cs typeface="Arial" panose="020B0604020202020204" pitchFamily="34" charset="0"/>
              </a:rPr>
              <a:t>-&gt; Automatisiertes Lagersystem</a:t>
            </a:r>
          </a:p>
        </p:txBody>
      </p:sp>
      <p:grpSp>
        <p:nvGrpSpPr>
          <p:cNvPr id="16" name="TOP2 Text">
            <a:extLst>
              <a:ext uri="{FF2B5EF4-FFF2-40B4-BE49-F238E27FC236}">
                <a16:creationId xmlns="" xmlns:a16="http://schemas.microsoft.com/office/drawing/2014/main" id="{D0EDC06D-E1FA-45CD-8A36-CE0CE470B38B}"/>
              </a:ext>
            </a:extLst>
          </p:cNvPr>
          <p:cNvGrpSpPr/>
          <p:nvPr/>
        </p:nvGrpSpPr>
        <p:grpSpPr>
          <a:xfrm>
            <a:off x="7164066" y="1497852"/>
            <a:ext cx="5024761" cy="610946"/>
            <a:chOff x="0" y="2583465"/>
            <a:chExt cx="12188825" cy="610946"/>
          </a:xfrm>
        </p:grpSpPr>
        <p:sp>
          <p:nvSpPr>
            <p:cNvPr id="17" name="AutoShape 23">
              <a:extLst>
                <a:ext uri="{FF2B5EF4-FFF2-40B4-BE49-F238E27FC236}">
                  <a16:creationId xmlns="" xmlns:a16="http://schemas.microsoft.com/office/drawing/2014/main" id="{589C8177-BC37-4A43-BABD-16856C3719D1}"/>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8" name="Textfeld 17">
              <a:extLst>
                <a:ext uri="{FF2B5EF4-FFF2-40B4-BE49-F238E27FC236}">
                  <a16:creationId xmlns="" xmlns:a16="http://schemas.microsoft.com/office/drawing/2014/main" id="{45F51593-4712-4F94-85D7-C6A1AC0B4E00}"/>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b="0" dirty="0">
                  <a:solidFill>
                    <a:schemeClr val="bg1"/>
                  </a:solidFill>
                  <a:latin typeface="Arial" panose="020B0604020202020204" pitchFamily="34" charset="0"/>
                  <a:cs typeface="Arial" panose="020B0604020202020204" pitchFamily="34" charset="0"/>
                </a:rPr>
                <a:t>Ziele 2018</a:t>
              </a:r>
              <a:endParaRPr lang="de-DE" b="0" dirty="0">
                <a:solidFill>
                  <a:schemeClr val="bg1"/>
                </a:solidFill>
                <a:latin typeface="Arial" panose="020B0604020202020204" pitchFamily="34" charset="0"/>
                <a:cs typeface="Arial" panose="020B0604020202020204" pitchFamily="34" charset="0"/>
              </a:endParaRPr>
            </a:p>
          </p:txBody>
        </p:sp>
      </p:grpSp>
      <p:sp>
        <p:nvSpPr>
          <p:cNvPr id="20" name="Textfeld 19">
            <a:extLst>
              <a:ext uri="{FF2B5EF4-FFF2-40B4-BE49-F238E27FC236}">
                <a16:creationId xmlns="" xmlns:a16="http://schemas.microsoft.com/office/drawing/2014/main" id="{2AD81956-DE36-4CA0-8167-FF79F49B1A67}"/>
              </a:ext>
            </a:extLst>
          </p:cNvPr>
          <p:cNvSpPr txBox="1"/>
          <p:nvPr/>
        </p:nvSpPr>
        <p:spPr>
          <a:xfrm>
            <a:off x="7154973" y="2134969"/>
            <a:ext cx="4939090" cy="646331"/>
          </a:xfrm>
          <a:prstGeom prst="rect">
            <a:avLst/>
          </a:prstGeom>
          <a:noFill/>
        </p:spPr>
        <p:txBody>
          <a:bodyPr wrap="square" rtlCol="0">
            <a:spAutoFit/>
          </a:bodyPr>
          <a:lstStyle/>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Mehr „Fanclub“ Teilnehmer</a:t>
            </a:r>
          </a:p>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Mehr Engagierte Mitglieder</a:t>
            </a:r>
          </a:p>
        </p:txBody>
      </p:sp>
      <p:grpSp>
        <p:nvGrpSpPr>
          <p:cNvPr id="21" name="TOP2 Text">
            <a:extLst>
              <a:ext uri="{FF2B5EF4-FFF2-40B4-BE49-F238E27FC236}">
                <a16:creationId xmlns="" xmlns:a16="http://schemas.microsoft.com/office/drawing/2014/main" id="{48EF6BAA-E85B-4E9C-90BE-71E0B667C5DA}"/>
              </a:ext>
            </a:extLst>
          </p:cNvPr>
          <p:cNvGrpSpPr/>
          <p:nvPr/>
        </p:nvGrpSpPr>
        <p:grpSpPr>
          <a:xfrm>
            <a:off x="7235122" y="2954131"/>
            <a:ext cx="5024761" cy="610946"/>
            <a:chOff x="0" y="2583465"/>
            <a:chExt cx="12188825" cy="610946"/>
          </a:xfrm>
        </p:grpSpPr>
        <p:sp>
          <p:nvSpPr>
            <p:cNvPr id="23" name="AutoShape 23">
              <a:extLst>
                <a:ext uri="{FF2B5EF4-FFF2-40B4-BE49-F238E27FC236}">
                  <a16:creationId xmlns="" xmlns:a16="http://schemas.microsoft.com/office/drawing/2014/main" id="{56472EA9-D83D-4D25-8F6C-4B1BB243C3D8}"/>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24" name="Textfeld 23">
              <a:extLst>
                <a:ext uri="{FF2B5EF4-FFF2-40B4-BE49-F238E27FC236}">
                  <a16:creationId xmlns="" xmlns:a16="http://schemas.microsoft.com/office/drawing/2014/main" id="{A322C442-E42F-40CA-B922-710EB96645D9}"/>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b="0" dirty="0">
                  <a:solidFill>
                    <a:schemeClr val="bg1"/>
                  </a:solidFill>
                  <a:latin typeface="Arial" panose="020B0604020202020204" pitchFamily="34" charset="0"/>
                  <a:cs typeface="Arial" panose="020B0604020202020204" pitchFamily="34" charset="0"/>
                </a:rPr>
                <a:t>DANKE!!!</a:t>
              </a:r>
              <a:endParaRPr lang="de-DE" b="0" dirty="0">
                <a:solidFill>
                  <a:schemeClr val="bg1"/>
                </a:solidFill>
                <a:latin typeface="Arial" panose="020B0604020202020204" pitchFamily="34" charset="0"/>
                <a:cs typeface="Arial" panose="020B0604020202020204" pitchFamily="34" charset="0"/>
              </a:endParaRPr>
            </a:p>
          </p:txBody>
        </p:sp>
      </p:grpSp>
      <p:sp>
        <p:nvSpPr>
          <p:cNvPr id="25" name="Textfeld 24">
            <a:extLst>
              <a:ext uri="{FF2B5EF4-FFF2-40B4-BE49-F238E27FC236}">
                <a16:creationId xmlns="" xmlns:a16="http://schemas.microsoft.com/office/drawing/2014/main" id="{3CE1A2B7-0506-4579-8742-826FEB17C3AA}"/>
              </a:ext>
            </a:extLst>
          </p:cNvPr>
          <p:cNvSpPr txBox="1"/>
          <p:nvPr/>
        </p:nvSpPr>
        <p:spPr>
          <a:xfrm>
            <a:off x="7164067" y="3598778"/>
            <a:ext cx="4850348" cy="1200329"/>
          </a:xfrm>
          <a:prstGeom prst="rect">
            <a:avLst/>
          </a:prstGeom>
          <a:noFill/>
        </p:spPr>
        <p:txBody>
          <a:bodyPr wrap="square" rtlCol="0">
            <a:spAutoFit/>
          </a:bodyPr>
          <a:lstStyle/>
          <a:p>
            <a:pPr marL="285750" indent="-285750">
              <a:buFont typeface="Arial" panose="020B0604020202020204" pitchFamily="34" charset="0"/>
              <a:buChar char="•"/>
            </a:pPr>
            <a:r>
              <a:rPr lang="de-DE" sz="1800" dirty="0">
                <a:latin typeface="Arial" panose="020B0604020202020204" pitchFamily="34" charset="0"/>
                <a:cs typeface="Arial" panose="020B0604020202020204" pitchFamily="34" charset="0"/>
              </a:rPr>
              <a:t>An die Mitglieder die geholfen haben, manche Mitglieder waren den ganzen Tag da ! Ohne euch hätten wir es nicht geschafft!</a:t>
            </a:r>
          </a:p>
        </p:txBody>
      </p:sp>
    </p:spTree>
    <p:extLst>
      <p:ext uri="{BB962C8B-B14F-4D97-AF65-F5344CB8AC3E}">
        <p14:creationId xmlns:p14="http://schemas.microsoft.com/office/powerpoint/2010/main" val="325381165"/>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20"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grpSp>
        <p:nvGrpSpPr>
          <p:cNvPr id="6" name="TOP2 Text">
            <a:extLst>
              <a:ext uri="{FF2B5EF4-FFF2-40B4-BE49-F238E27FC236}">
                <a16:creationId xmlns="" xmlns:a16="http://schemas.microsoft.com/office/drawing/2014/main" id="{C3F9432C-1BDE-4580-86B7-A4AD23530FB0}"/>
              </a:ext>
            </a:extLst>
          </p:cNvPr>
          <p:cNvGrpSpPr/>
          <p:nvPr/>
        </p:nvGrpSpPr>
        <p:grpSpPr>
          <a:xfrm>
            <a:off x="0" y="1800000"/>
            <a:ext cx="12188825" cy="610946"/>
            <a:chOff x="0" y="2583465"/>
            <a:chExt cx="12188825" cy="610946"/>
          </a:xfrm>
        </p:grpSpPr>
        <p:sp>
          <p:nvSpPr>
            <p:cNvPr id="7" name="AutoShape 23">
              <a:extLst>
                <a:ext uri="{FF2B5EF4-FFF2-40B4-BE49-F238E27FC236}">
                  <a16:creationId xmlns="" xmlns:a16="http://schemas.microsoft.com/office/drawing/2014/main" id="{A13FD788-13B7-4083-9DFB-65CA0EA2CD04}"/>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8" name="Textfeld 7">
              <a:extLst>
                <a:ext uri="{FF2B5EF4-FFF2-40B4-BE49-F238E27FC236}">
                  <a16:creationId xmlns="" xmlns:a16="http://schemas.microsoft.com/office/drawing/2014/main" id="{5E11C4E5-BDE2-44F5-9EAA-8143B40DAD5A}"/>
                </a:ext>
              </a:extLst>
            </p:cNvPr>
            <p:cNvSpPr txBox="1"/>
            <p:nvPr/>
          </p:nvSpPr>
          <p:spPr>
            <a:xfrm>
              <a:off x="193209" y="2609636"/>
              <a:ext cx="11765743" cy="584775"/>
            </a:xfrm>
            <a:prstGeom prst="rect">
              <a:avLst/>
            </a:prstGeom>
            <a:noFill/>
          </p:spPr>
          <p:txBody>
            <a:bodyPr wrap="square" rtlCol="0">
              <a:spAutoFit/>
            </a:bodyPr>
            <a:lstStyle/>
            <a:p>
              <a:pPr algn="ctr">
                <a:tabLst>
                  <a:tab pos="1616075" algn="l"/>
                </a:tabLst>
              </a:pPr>
              <a:r>
                <a:rPr lang="de-DE" sz="3200" b="0" dirty="0">
                  <a:solidFill>
                    <a:schemeClr val="bg1"/>
                  </a:solidFill>
                  <a:latin typeface="Arial" panose="020B0604020202020204" pitchFamily="34" charset="0"/>
                  <a:cs typeface="Arial" panose="020B0604020202020204" pitchFamily="34" charset="0"/>
                </a:rPr>
                <a:t>TOP3: </a:t>
              </a:r>
              <a:r>
                <a:rPr lang="de-DE" sz="3200" dirty="0">
                  <a:solidFill>
                    <a:schemeClr val="bg1"/>
                  </a:solidFill>
                  <a:latin typeface="Arial" panose="020B0604020202020204" pitchFamily="34" charset="0"/>
                  <a:cs typeface="Arial" panose="020B0604020202020204" pitchFamily="34" charset="0"/>
                </a:rPr>
                <a:t>Ausblick auf die laufende Saison</a:t>
              </a:r>
              <a:endParaRPr lang="de-DE" b="0" dirty="0">
                <a:solidFill>
                  <a:schemeClr val="bg1"/>
                </a:solidFill>
                <a:latin typeface="Arial" panose="020B0604020202020204" pitchFamily="34" charset="0"/>
                <a:cs typeface="Arial" panose="020B0604020202020204" pitchFamily="34" charset="0"/>
              </a:endParaRPr>
            </a:p>
          </p:txBody>
        </p:sp>
      </p:grpSp>
      <p:sp>
        <p:nvSpPr>
          <p:cNvPr id="9" name="Textfeld 8">
            <a:extLst>
              <a:ext uri="{FF2B5EF4-FFF2-40B4-BE49-F238E27FC236}">
                <a16:creationId xmlns="" xmlns:a16="http://schemas.microsoft.com/office/drawing/2014/main" id="{BC5F0B8F-409E-4EEC-A67A-891563FDC539}"/>
              </a:ext>
            </a:extLst>
          </p:cNvPr>
          <p:cNvSpPr txBox="1"/>
          <p:nvPr/>
        </p:nvSpPr>
        <p:spPr>
          <a:xfrm>
            <a:off x="193209" y="2518731"/>
            <a:ext cx="11235282" cy="2677656"/>
          </a:xfrm>
          <a:prstGeom prst="rect">
            <a:avLst/>
          </a:prstGeom>
          <a:noFill/>
        </p:spPr>
        <p:txBody>
          <a:bodyPr wrap="square" rtlCol="0">
            <a:spAutoFit/>
          </a:bodyPr>
          <a:lstStyle/>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Bewerbung FC Bayern Spieler zur Weihnachtsfeier am 10.12.2017 im Konzil</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Tickets und Bustour gegen FC Köln</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Hallenfußball Turnier bei den Echaz Bullen (Reutlingen) am 13.01.2018</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Einberufung monatlicher Stammtisch mit den Mitgliedern</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Mitgliedsausweise noch vor Weihnachten</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Fancup.it (Größte Fanclub Turnier in Südtirol)</a:t>
            </a:r>
          </a:p>
          <a:p>
            <a:pPr marL="285750" indent="-285750">
              <a:buFont typeface="Arial" panose="020B0604020202020204" pitchFamily="34" charset="0"/>
              <a:buChar char="•"/>
            </a:pPr>
            <a:r>
              <a:rPr lang="de-DE" dirty="0">
                <a:latin typeface="Arial" panose="020B0604020202020204" pitchFamily="34" charset="0"/>
                <a:cs typeface="Arial" panose="020B0604020202020204" pitchFamily="34" charset="0"/>
              </a:rPr>
              <a:t>Bodensee </a:t>
            </a:r>
            <a:r>
              <a:rPr lang="de-DE" dirty="0" err="1">
                <a:latin typeface="Arial" panose="020B0604020202020204" pitchFamily="34" charset="0"/>
                <a:cs typeface="Arial" panose="020B0604020202020204" pitchFamily="34" charset="0"/>
              </a:rPr>
              <a:t>Fancup</a:t>
            </a:r>
            <a:r>
              <a:rPr lang="de-DE" dirty="0">
                <a:latin typeface="Arial" panose="020B0604020202020204" pitchFamily="34" charset="0"/>
                <a:cs typeface="Arial" panose="020B0604020202020204" pitchFamily="34" charset="0"/>
              </a:rPr>
              <a:t> 2018</a:t>
            </a:r>
            <a:endParaRPr lang="de-DE" sz="1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8889007"/>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1000"/>
                                        <p:tgtEl>
                                          <p:spTgt spid="9">
                                            <p:txEl>
                                              <p:pRg st="1" end="1"/>
                                            </p:txEl>
                                          </p:spTgt>
                                        </p:tgtEl>
                                      </p:cBhvr>
                                    </p:animEffect>
                                    <p:anim calcmode="lin" valueType="num">
                                      <p:cBhvr>
                                        <p:cTn id="22"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animEffect transition="in" filter="fade">
                                      <p:cBhvr>
                                        <p:cTn id="28" dur="1000"/>
                                        <p:tgtEl>
                                          <p:spTgt spid="9">
                                            <p:txEl>
                                              <p:pRg st="2" end="2"/>
                                            </p:txEl>
                                          </p:spTgt>
                                        </p:tgtEl>
                                      </p:cBhvr>
                                    </p:animEffect>
                                    <p:anim calcmode="lin" valueType="num">
                                      <p:cBhvr>
                                        <p:cTn id="29"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fade">
                                      <p:cBhvr>
                                        <p:cTn id="35" dur="1000"/>
                                        <p:tgtEl>
                                          <p:spTgt spid="9">
                                            <p:txEl>
                                              <p:pRg st="3" end="3"/>
                                            </p:txEl>
                                          </p:spTgt>
                                        </p:tgtEl>
                                      </p:cBhvr>
                                    </p:animEffect>
                                    <p:anim calcmode="lin" valueType="num">
                                      <p:cBhvr>
                                        <p:cTn id="3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fade">
                                      <p:cBhvr>
                                        <p:cTn id="42" dur="1000"/>
                                        <p:tgtEl>
                                          <p:spTgt spid="9">
                                            <p:txEl>
                                              <p:pRg st="4" end="4"/>
                                            </p:txEl>
                                          </p:spTgt>
                                        </p:tgtEl>
                                      </p:cBhvr>
                                    </p:animEffect>
                                    <p:anim calcmode="lin" valueType="num">
                                      <p:cBhvr>
                                        <p:cTn id="43"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xEl>
                                              <p:pRg st="5" end="5"/>
                                            </p:txEl>
                                          </p:spTgt>
                                        </p:tgtEl>
                                        <p:attrNameLst>
                                          <p:attrName>style.visibility</p:attrName>
                                        </p:attrNameLst>
                                      </p:cBhvr>
                                      <p:to>
                                        <p:strVal val="visible"/>
                                      </p:to>
                                    </p:set>
                                    <p:animEffect transition="in" filter="fade">
                                      <p:cBhvr>
                                        <p:cTn id="49" dur="1000"/>
                                        <p:tgtEl>
                                          <p:spTgt spid="9">
                                            <p:txEl>
                                              <p:pRg st="5" end="5"/>
                                            </p:txEl>
                                          </p:spTgt>
                                        </p:tgtEl>
                                      </p:cBhvr>
                                    </p:animEffect>
                                    <p:anim calcmode="lin" valueType="num">
                                      <p:cBhvr>
                                        <p:cTn id="50"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6" end="6"/>
                                            </p:txEl>
                                          </p:spTgt>
                                        </p:tgtEl>
                                        <p:attrNameLst>
                                          <p:attrName>style.visibility</p:attrName>
                                        </p:attrNameLst>
                                      </p:cBhvr>
                                      <p:to>
                                        <p:strVal val="visible"/>
                                      </p:to>
                                    </p:set>
                                    <p:animEffect transition="in" filter="fade">
                                      <p:cBhvr>
                                        <p:cTn id="56" dur="1000"/>
                                        <p:tgtEl>
                                          <p:spTgt spid="9">
                                            <p:txEl>
                                              <p:pRg st="6" end="6"/>
                                            </p:txEl>
                                          </p:spTgt>
                                        </p:tgtEl>
                                      </p:cBhvr>
                                    </p:animEffect>
                                    <p:anim calcmode="lin" valueType="num">
                                      <p:cBhvr>
                                        <p:cTn id="57"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pSp>
        <p:nvGrpSpPr>
          <p:cNvPr id="5" name="TOP2 Text">
            <a:extLst>
              <a:ext uri="{FF2B5EF4-FFF2-40B4-BE49-F238E27FC236}">
                <a16:creationId xmlns="" xmlns:a16="http://schemas.microsoft.com/office/drawing/2014/main" id="{650682ED-C8D5-4FE4-B503-8AB7F36BF441}"/>
              </a:ext>
            </a:extLst>
          </p:cNvPr>
          <p:cNvGrpSpPr/>
          <p:nvPr/>
        </p:nvGrpSpPr>
        <p:grpSpPr>
          <a:xfrm>
            <a:off x="0" y="1800000"/>
            <a:ext cx="12188825" cy="610946"/>
            <a:chOff x="0" y="2583465"/>
            <a:chExt cx="12188825" cy="610946"/>
          </a:xfrm>
        </p:grpSpPr>
        <p:sp>
          <p:nvSpPr>
            <p:cNvPr id="6" name="AutoShape 23">
              <a:extLst>
                <a:ext uri="{FF2B5EF4-FFF2-40B4-BE49-F238E27FC236}">
                  <a16:creationId xmlns="" xmlns:a16="http://schemas.microsoft.com/office/drawing/2014/main" id="{3E66DB3D-D092-4DF4-BD28-FDB733062FA8}"/>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7" name="Textfeld 6">
              <a:extLst>
                <a:ext uri="{FF2B5EF4-FFF2-40B4-BE49-F238E27FC236}">
                  <a16:creationId xmlns="" xmlns:a16="http://schemas.microsoft.com/office/drawing/2014/main" id="{528F4CED-68B9-452A-805E-502D405CE39F}"/>
                </a:ext>
              </a:extLst>
            </p:cNvPr>
            <p:cNvSpPr txBox="1"/>
            <p:nvPr/>
          </p:nvSpPr>
          <p:spPr>
            <a:xfrm>
              <a:off x="193209" y="2609636"/>
              <a:ext cx="11765743" cy="584775"/>
            </a:xfrm>
            <a:prstGeom prst="rect">
              <a:avLst/>
            </a:prstGeom>
            <a:no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Mitgliedswesen</a:t>
              </a:r>
            </a:p>
          </p:txBody>
        </p:sp>
      </p:grpSp>
    </p:spTree>
    <p:extLst>
      <p:ext uri="{BB962C8B-B14F-4D97-AF65-F5344CB8AC3E}">
        <p14:creationId xmlns:p14="http://schemas.microsoft.com/office/powerpoint/2010/main" val="42991605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13" name="Textfeld 12">
            <a:extLst>
              <a:ext uri="{FF2B5EF4-FFF2-40B4-BE49-F238E27FC236}">
                <a16:creationId xmlns="" xmlns:a16="http://schemas.microsoft.com/office/drawing/2014/main" id="{4A7BDF57-0DC9-4C1F-9846-E4A2A818DAAE}"/>
              </a:ext>
            </a:extLst>
          </p:cNvPr>
          <p:cNvSpPr txBox="1"/>
          <p:nvPr/>
        </p:nvSpPr>
        <p:spPr>
          <a:xfrm>
            <a:off x="173670" y="1732721"/>
            <a:ext cx="6173741" cy="769441"/>
          </a:xfrm>
          <a:prstGeom prst="rect">
            <a:avLst/>
          </a:prstGeom>
          <a:noFill/>
        </p:spPr>
        <p:txBody>
          <a:bodyPr wrap="none" rtlCol="0">
            <a:spAutoFit/>
          </a:bodyPr>
          <a:lstStyle/>
          <a:p>
            <a:r>
              <a:rPr lang="de-DE" dirty="0">
                <a:latin typeface="Arial" panose="020B0604020202020204" pitchFamily="34" charset="0"/>
                <a:cs typeface="Arial" panose="020B0604020202020204" pitchFamily="34" charset="0"/>
              </a:rPr>
              <a:t>Aktueller Mitgliederstand: 139</a:t>
            </a:r>
          </a:p>
          <a:p>
            <a:r>
              <a:rPr lang="de-DE" sz="2000" dirty="0">
                <a:latin typeface="Arial" panose="020B0604020202020204" pitchFamily="34" charset="0"/>
                <a:cs typeface="Arial" panose="020B0604020202020204" pitchFamily="34" charset="0"/>
              </a:rPr>
              <a:t>Zuwachs zum Vorjahr (01. Juli 2016): +55 Mitglieder </a:t>
            </a:r>
          </a:p>
        </p:txBody>
      </p:sp>
      <p:sp>
        <p:nvSpPr>
          <p:cNvPr id="14" name="Textfeld 13">
            <a:extLst>
              <a:ext uri="{FF2B5EF4-FFF2-40B4-BE49-F238E27FC236}">
                <a16:creationId xmlns="" xmlns:a16="http://schemas.microsoft.com/office/drawing/2014/main" id="{1DD6B9C7-A931-44E5-8C08-858B82942FCD}"/>
              </a:ext>
            </a:extLst>
          </p:cNvPr>
          <p:cNvSpPr txBox="1"/>
          <p:nvPr/>
        </p:nvSpPr>
        <p:spPr>
          <a:xfrm>
            <a:off x="173670" y="2758577"/>
            <a:ext cx="6159058" cy="769441"/>
          </a:xfrm>
          <a:prstGeom prst="rect">
            <a:avLst/>
          </a:prstGeom>
          <a:noFill/>
        </p:spPr>
        <p:txBody>
          <a:bodyPr wrap="none" rtlCol="0">
            <a:spAutoFit/>
          </a:bodyPr>
          <a:lstStyle/>
          <a:p>
            <a:r>
              <a:rPr lang="de-DE" dirty="0">
                <a:latin typeface="Arial" panose="020B0604020202020204" pitchFamily="34" charset="0"/>
                <a:cs typeface="Arial" panose="020B0604020202020204" pitchFamily="34" charset="0"/>
              </a:rPr>
              <a:t>Altersdurchschnitt aller Mitglieder: 35 Jahre</a:t>
            </a:r>
          </a:p>
          <a:p>
            <a:r>
              <a:rPr lang="de-DE" sz="2000" dirty="0">
                <a:latin typeface="Arial" panose="020B0604020202020204" pitchFamily="34" charset="0"/>
                <a:cs typeface="Arial" panose="020B0604020202020204" pitchFamily="34" charset="0"/>
              </a:rPr>
              <a:t>Veränderung zum Vorjahr (01. Juli 2016): -</a:t>
            </a:r>
          </a:p>
        </p:txBody>
      </p:sp>
      <p:grpSp>
        <p:nvGrpSpPr>
          <p:cNvPr id="15" name="TOP2 Text">
            <a:extLst>
              <a:ext uri="{FF2B5EF4-FFF2-40B4-BE49-F238E27FC236}">
                <a16:creationId xmlns="" xmlns:a16="http://schemas.microsoft.com/office/drawing/2014/main" id="{4F41CA52-DB4F-4790-866A-7EA8E55198E8}"/>
              </a:ext>
            </a:extLst>
          </p:cNvPr>
          <p:cNvGrpSpPr/>
          <p:nvPr/>
        </p:nvGrpSpPr>
        <p:grpSpPr>
          <a:xfrm>
            <a:off x="0" y="991748"/>
            <a:ext cx="5024761" cy="610946"/>
            <a:chOff x="0" y="2583465"/>
            <a:chExt cx="12188825" cy="610946"/>
          </a:xfrm>
        </p:grpSpPr>
        <p:sp>
          <p:nvSpPr>
            <p:cNvPr id="16" name="AutoShape 23">
              <a:extLst>
                <a:ext uri="{FF2B5EF4-FFF2-40B4-BE49-F238E27FC236}">
                  <a16:creationId xmlns="" xmlns:a16="http://schemas.microsoft.com/office/drawing/2014/main" id="{C9BD1FB3-6AB5-4032-A041-A6B1A699C413}"/>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7" name="Textfeld 16">
              <a:extLst>
                <a:ext uri="{FF2B5EF4-FFF2-40B4-BE49-F238E27FC236}">
                  <a16:creationId xmlns="" xmlns:a16="http://schemas.microsoft.com/office/drawing/2014/main" id="{BC9572C5-3801-4C7C-8BF7-645254F38F37}"/>
                </a:ext>
              </a:extLst>
            </p:cNvPr>
            <p:cNvSpPr txBox="1"/>
            <p:nvPr/>
          </p:nvSpPr>
          <p:spPr>
            <a:xfrm>
              <a:off x="193209" y="2609636"/>
              <a:ext cx="11765742" cy="584775"/>
            </a:xfrm>
            <a:prstGeom prst="rect">
              <a:avLst/>
            </a:prstGeom>
            <a:noFill/>
          </p:spPr>
          <p:txBody>
            <a:bodyPr wrap="square" rtlCol="0">
              <a:spAutoFit/>
            </a:bodyPr>
            <a:lstStyle/>
            <a:p>
              <a:r>
                <a:rPr lang="de-DE" sz="3200" dirty="0">
                  <a:solidFill>
                    <a:schemeClr val="bg1"/>
                  </a:solidFill>
                  <a:latin typeface="Arial" panose="020B0604020202020204" pitchFamily="34" charset="0"/>
                  <a:cs typeface="Arial" panose="020B0604020202020204" pitchFamily="34" charset="0"/>
                </a:rPr>
                <a:t>Mitglieder Entwicklung</a:t>
              </a:r>
              <a:endParaRPr lang="de-DE"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257918810"/>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218485" y="6025757"/>
            <a:ext cx="5049430" cy="369332"/>
          </a:xfrm>
          <a:prstGeom prst="rect">
            <a:avLst/>
          </a:prstGeom>
          <a:noFill/>
        </p:spPr>
        <p:txBody>
          <a:bodyPr wrap="square" rtlCol="0">
            <a:spAutoFit/>
          </a:bodyPr>
          <a:lstStyle/>
          <a:p>
            <a:r>
              <a:rPr lang="de-DE" sz="1800" dirty="0">
                <a:latin typeface="Arial" panose="020B0604020202020204" pitchFamily="34" charset="0"/>
                <a:cs typeface="Arial" panose="020B0604020202020204" pitchFamily="34" charset="0"/>
              </a:rPr>
              <a:t>Anteil Männer / Frauen</a:t>
            </a:r>
            <a:endParaRPr lang="de-DE" sz="1400" dirty="0">
              <a:latin typeface="Arial" panose="020B0604020202020204" pitchFamily="34" charset="0"/>
              <a:cs typeface="Arial" panose="020B0604020202020204" pitchFamily="34" charset="0"/>
            </a:endParaRP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aphicFrame>
        <p:nvGraphicFramePr>
          <p:cNvPr id="6" name="Diagramm 5">
            <a:extLst>
              <a:ext uri="{FF2B5EF4-FFF2-40B4-BE49-F238E27FC236}">
                <a16:creationId xmlns="" xmlns:a16="http://schemas.microsoft.com/office/drawing/2014/main" id="{066BE1A1-ACA7-47E5-8394-09DC34F06E68}"/>
              </a:ext>
            </a:extLst>
          </p:cNvPr>
          <p:cNvGraphicFramePr>
            <a:graphicFrameLocks/>
          </p:cNvGraphicFramePr>
          <p:nvPr>
            <p:extLst>
              <p:ext uri="{D42A27DB-BD31-4B8C-83A1-F6EECF244321}">
                <p14:modId xmlns:p14="http://schemas.microsoft.com/office/powerpoint/2010/main" val="1227201998"/>
              </p:ext>
            </p:extLst>
          </p:nvPr>
        </p:nvGraphicFramePr>
        <p:xfrm>
          <a:off x="3093775" y="1303106"/>
          <a:ext cx="6001273" cy="47226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568554"/>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218485" y="6025757"/>
            <a:ext cx="5049430" cy="369332"/>
          </a:xfrm>
          <a:prstGeom prst="rect">
            <a:avLst/>
          </a:prstGeom>
          <a:noFill/>
        </p:spPr>
        <p:txBody>
          <a:bodyPr wrap="square" rtlCol="0">
            <a:spAutoFit/>
          </a:bodyPr>
          <a:lstStyle/>
          <a:p>
            <a:r>
              <a:rPr lang="de-DE" sz="1800" dirty="0">
                <a:latin typeface="Arial" panose="020B0604020202020204" pitchFamily="34" charset="0"/>
                <a:cs typeface="Arial" panose="020B0604020202020204" pitchFamily="34" charset="0"/>
              </a:rPr>
              <a:t>Mitglieder Herkunft</a:t>
            </a:r>
            <a:endParaRPr lang="de-DE" sz="1400" dirty="0">
              <a:latin typeface="Arial" panose="020B0604020202020204" pitchFamily="34" charset="0"/>
              <a:cs typeface="Arial" panose="020B0604020202020204" pitchFamily="34" charset="0"/>
            </a:endParaRP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aphicFrame>
        <p:nvGraphicFramePr>
          <p:cNvPr id="6" name="Diagramm 5">
            <a:extLst>
              <a:ext uri="{FF2B5EF4-FFF2-40B4-BE49-F238E27FC236}">
                <a16:creationId xmlns="" xmlns:a16="http://schemas.microsoft.com/office/drawing/2014/main" id="{77C72D86-60AC-4DF7-84DC-BD044D01999E}"/>
              </a:ext>
            </a:extLst>
          </p:cNvPr>
          <p:cNvGraphicFramePr>
            <a:graphicFrameLocks/>
          </p:cNvGraphicFramePr>
          <p:nvPr>
            <p:extLst>
              <p:ext uri="{D42A27DB-BD31-4B8C-83A1-F6EECF244321}">
                <p14:modId xmlns:p14="http://schemas.microsoft.com/office/powerpoint/2010/main" val="2037305897"/>
              </p:ext>
            </p:extLst>
          </p:nvPr>
        </p:nvGraphicFramePr>
        <p:xfrm>
          <a:off x="1986877" y="1589337"/>
          <a:ext cx="8215069" cy="49290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9782899"/>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12" name="Textfeld 11"/>
          <p:cNvSpPr txBox="1"/>
          <p:nvPr/>
        </p:nvSpPr>
        <p:spPr>
          <a:xfrm>
            <a:off x="218485" y="6025757"/>
            <a:ext cx="5049430" cy="369332"/>
          </a:xfrm>
          <a:prstGeom prst="rect">
            <a:avLst/>
          </a:prstGeom>
          <a:noFill/>
        </p:spPr>
        <p:txBody>
          <a:bodyPr wrap="square" rtlCol="0">
            <a:spAutoFit/>
          </a:bodyPr>
          <a:lstStyle/>
          <a:p>
            <a:r>
              <a:rPr lang="de-DE" sz="1800" dirty="0">
                <a:latin typeface="Arial" panose="020B0604020202020204" pitchFamily="34" charset="0"/>
                <a:cs typeface="Arial" panose="020B0604020202020204" pitchFamily="34" charset="0"/>
              </a:rPr>
              <a:t>Alters Gruppen</a:t>
            </a:r>
            <a:endParaRPr lang="de-DE" sz="1400" dirty="0">
              <a:latin typeface="Arial" panose="020B0604020202020204" pitchFamily="34" charset="0"/>
              <a:cs typeface="Arial" panose="020B0604020202020204" pitchFamily="34" charset="0"/>
            </a:endParaRPr>
          </a:p>
        </p:txBody>
      </p:sp>
      <p:graphicFrame>
        <p:nvGraphicFramePr>
          <p:cNvPr id="6" name="Diagramm 5">
            <a:extLst>
              <a:ext uri="{FF2B5EF4-FFF2-40B4-BE49-F238E27FC236}">
                <a16:creationId xmlns="" xmlns:a16="http://schemas.microsoft.com/office/drawing/2014/main" id="{E106CBB7-FA84-482C-905C-86AD61B0C3E3}"/>
              </a:ext>
            </a:extLst>
          </p:cNvPr>
          <p:cNvGraphicFramePr>
            <a:graphicFrameLocks/>
          </p:cNvGraphicFramePr>
          <p:nvPr>
            <p:extLst>
              <p:ext uri="{D42A27DB-BD31-4B8C-83A1-F6EECF244321}">
                <p14:modId xmlns:p14="http://schemas.microsoft.com/office/powerpoint/2010/main" val="783382145"/>
              </p:ext>
            </p:extLst>
          </p:nvPr>
        </p:nvGraphicFramePr>
        <p:xfrm>
          <a:off x="2276265" y="1581952"/>
          <a:ext cx="7714118" cy="46284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1303028"/>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8" name="Textfeld 7"/>
          <p:cNvSpPr txBox="1"/>
          <p:nvPr/>
        </p:nvSpPr>
        <p:spPr>
          <a:xfrm>
            <a:off x="1601474" y="2776012"/>
            <a:ext cx="9063700" cy="954107"/>
          </a:xfrm>
          <a:prstGeom prst="rect">
            <a:avLst/>
          </a:prstGeom>
          <a:noFill/>
        </p:spPr>
        <p:txBody>
          <a:bodyPr wrap="none" rtlCol="0">
            <a:spAutoFit/>
          </a:bodyPr>
          <a:lstStyle/>
          <a:p>
            <a:pPr algn="ctr"/>
            <a:r>
              <a:rPr lang="de-DE" sz="2800" dirty="0">
                <a:latin typeface="Arial" panose="020B0604020202020204" pitchFamily="34" charset="0"/>
                <a:cs typeface="Arial" panose="020B0604020202020204" pitchFamily="34" charset="0"/>
              </a:rPr>
              <a:t>Wichtig ist: </a:t>
            </a:r>
            <a:r>
              <a:rPr lang="de-DE" sz="2800" b="1" dirty="0">
                <a:latin typeface="Arial" panose="020B0604020202020204" pitchFamily="34" charset="0"/>
                <a:cs typeface="Arial" panose="020B0604020202020204" pitchFamily="34" charset="0"/>
              </a:rPr>
              <a:t>„Das Alter spielt bei uns keine Rolle!“</a:t>
            </a:r>
            <a:r>
              <a:rPr lang="de-DE" sz="2800" dirty="0">
                <a:latin typeface="Arial" panose="020B0604020202020204" pitchFamily="34" charset="0"/>
                <a:cs typeface="Arial" panose="020B0604020202020204" pitchFamily="34" charset="0"/>
              </a:rPr>
              <a:t/>
            </a:r>
            <a:br>
              <a:rPr lang="de-DE" sz="2800" dirty="0">
                <a:latin typeface="Arial" panose="020B0604020202020204" pitchFamily="34" charset="0"/>
                <a:cs typeface="Arial" panose="020B0604020202020204" pitchFamily="34" charset="0"/>
              </a:rPr>
            </a:br>
            <a:r>
              <a:rPr lang="de-DE" sz="2800" dirty="0">
                <a:latin typeface="Arial" panose="020B0604020202020204" pitchFamily="34" charset="0"/>
                <a:cs typeface="Arial" panose="020B0604020202020204" pitchFamily="34" charset="0"/>
              </a:rPr>
              <a:t>Wir freuen uns über jeden „Fan“ der bei uns Mitglied ist!</a:t>
            </a:r>
          </a:p>
        </p:txBody>
      </p:sp>
    </p:spTree>
    <p:extLst>
      <p:ext uri="{BB962C8B-B14F-4D97-AF65-F5344CB8AC3E}">
        <p14:creationId xmlns:p14="http://schemas.microsoft.com/office/powerpoint/2010/main" val="3827876387"/>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64000">
              <a:schemeClr val="bg1"/>
            </a:gs>
          </a:gsLst>
          <a:path path="circle">
            <a:fillToRect l="100000" t="100000"/>
          </a:path>
        </a:gradFill>
        <a:effectLst/>
      </p:bgPr>
    </p:bg>
    <p:spTree>
      <p:nvGrpSpPr>
        <p:cNvPr id="1" name=""/>
        <p:cNvGrpSpPr/>
        <p:nvPr/>
      </p:nvGrpSpPr>
      <p:grpSpPr>
        <a:xfrm>
          <a:off x="0" y="0"/>
          <a:ext cx="0" cy="0"/>
          <a:chOff x="0" y="0"/>
          <a:chExt cx="0" cy="0"/>
        </a:xfrm>
      </p:grpSpPr>
      <p:sp>
        <p:nvSpPr>
          <p:cNvPr id="7" name="Textfeld 6"/>
          <p:cNvSpPr txBox="1"/>
          <p:nvPr/>
        </p:nvSpPr>
        <p:spPr>
          <a:xfrm>
            <a:off x="4276725" y="4133850"/>
            <a:ext cx="253596" cy="461665"/>
          </a:xfrm>
          <a:prstGeom prst="rect">
            <a:avLst/>
          </a:prstGeom>
          <a:noFill/>
        </p:spPr>
        <p:txBody>
          <a:bodyPr wrap="none" rtlCol="0">
            <a:spAutoFit/>
          </a:bodyPr>
          <a:lstStyle/>
          <a:p>
            <a:r>
              <a:rPr lang="de-DE" dirty="0"/>
              <a:t> </a:t>
            </a:r>
          </a:p>
        </p:txBody>
      </p:sp>
      <p:pic>
        <p:nvPicPr>
          <p:cNvPr id="17" name="Grafik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pSp>
        <p:nvGrpSpPr>
          <p:cNvPr id="9" name="TOP1 Text">
            <a:extLst>
              <a:ext uri="{FF2B5EF4-FFF2-40B4-BE49-F238E27FC236}">
                <a16:creationId xmlns="" xmlns:a16="http://schemas.microsoft.com/office/drawing/2014/main" id="{32F28CE7-4BE6-4FE8-BF0D-BAB2E656B664}"/>
              </a:ext>
            </a:extLst>
          </p:cNvPr>
          <p:cNvGrpSpPr/>
          <p:nvPr/>
        </p:nvGrpSpPr>
        <p:grpSpPr>
          <a:xfrm>
            <a:off x="-1" y="1602013"/>
            <a:ext cx="12188825" cy="797109"/>
            <a:chOff x="-1" y="1801553"/>
            <a:chExt cx="12188825" cy="797109"/>
          </a:xfrm>
        </p:grpSpPr>
        <p:sp>
          <p:nvSpPr>
            <p:cNvPr id="10" name="AutoShape 23">
              <a:extLst>
                <a:ext uri="{FF2B5EF4-FFF2-40B4-BE49-F238E27FC236}">
                  <a16:creationId xmlns="" xmlns:a16="http://schemas.microsoft.com/office/drawing/2014/main" id="{FD7FE6E1-8D89-4426-8EE2-6B33A72766B4}"/>
                </a:ext>
              </a:extLst>
            </p:cNvPr>
            <p:cNvSpPr>
              <a:spLocks noChangeArrowheads="1"/>
            </p:cNvSpPr>
            <p:nvPr/>
          </p:nvSpPr>
          <p:spPr bwMode="auto">
            <a:xfrm>
              <a:off x="-1" y="1801553"/>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1" name="Textfeld 10">
              <a:extLst>
                <a:ext uri="{FF2B5EF4-FFF2-40B4-BE49-F238E27FC236}">
                  <a16:creationId xmlns="" xmlns:a16="http://schemas.microsoft.com/office/drawing/2014/main" id="{D5D50FE0-4901-46F4-89ED-DBC2CF85E6F7}"/>
                </a:ext>
              </a:extLst>
            </p:cNvPr>
            <p:cNvSpPr txBox="1"/>
            <p:nvPr/>
          </p:nvSpPr>
          <p:spPr>
            <a:xfrm>
              <a:off x="193208" y="1859998"/>
              <a:ext cx="11765743" cy="738664"/>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TOP1	</a:t>
              </a:r>
              <a:r>
                <a:rPr lang="de-DE" dirty="0">
                  <a:solidFill>
                    <a:schemeClr val="bg1"/>
                  </a:solidFill>
                  <a:latin typeface="Arial" panose="020B0604020202020204" pitchFamily="34" charset="0"/>
                  <a:cs typeface="Arial" panose="020B0604020202020204" pitchFamily="34" charset="0"/>
                </a:rPr>
                <a:t>Begrüßung und der Feststellung der Beschlussfähigkeit der JHV 2017</a:t>
              </a:r>
              <a:r>
                <a:rPr lang="de-DE" sz="1800" b="0" dirty="0">
                  <a:solidFill>
                    <a:schemeClr val="bg1"/>
                  </a:solidFill>
                  <a:latin typeface="Arial" panose="020B0604020202020204" pitchFamily="34" charset="0"/>
                  <a:cs typeface="Arial" panose="020B0604020202020204" pitchFamily="34" charset="0"/>
                </a:rPr>
                <a:t>			</a:t>
              </a:r>
            </a:p>
          </p:txBody>
        </p:sp>
      </p:grpSp>
      <p:grpSp>
        <p:nvGrpSpPr>
          <p:cNvPr id="12" name="TOP2 Text">
            <a:extLst>
              <a:ext uri="{FF2B5EF4-FFF2-40B4-BE49-F238E27FC236}">
                <a16:creationId xmlns="" xmlns:a16="http://schemas.microsoft.com/office/drawing/2014/main" id="{6D584EEB-5BF4-406A-B08E-0DB582158B67}"/>
              </a:ext>
            </a:extLst>
          </p:cNvPr>
          <p:cNvGrpSpPr/>
          <p:nvPr/>
        </p:nvGrpSpPr>
        <p:grpSpPr>
          <a:xfrm>
            <a:off x="0" y="2383925"/>
            <a:ext cx="12188825" cy="575928"/>
            <a:chOff x="0" y="2583465"/>
            <a:chExt cx="12188825" cy="575928"/>
          </a:xfrm>
        </p:grpSpPr>
        <p:sp>
          <p:nvSpPr>
            <p:cNvPr id="13" name="AutoShape 23">
              <a:extLst>
                <a:ext uri="{FF2B5EF4-FFF2-40B4-BE49-F238E27FC236}">
                  <a16:creationId xmlns="" xmlns:a16="http://schemas.microsoft.com/office/drawing/2014/main" id="{F5E8F4C9-0DF1-4568-BF6B-D19D39B6FDCA}"/>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4" name="Textfeld 13">
              <a:extLst>
                <a:ext uri="{FF2B5EF4-FFF2-40B4-BE49-F238E27FC236}">
                  <a16:creationId xmlns="" xmlns:a16="http://schemas.microsoft.com/office/drawing/2014/main" id="{A5D3D671-14DE-43B3-B180-B4E280D9F381}"/>
                </a:ext>
              </a:extLst>
            </p:cNvPr>
            <p:cNvSpPr txBox="1"/>
            <p:nvPr/>
          </p:nvSpPr>
          <p:spPr>
            <a:xfrm>
              <a:off x="193209" y="2641910"/>
              <a:ext cx="11765743"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TOP2	Bericht des Vorstandes (Rückblick auf das Geschäftsjahr 2016/17)</a:t>
              </a:r>
              <a:endParaRPr lang="de-DE" sz="1800" b="0" dirty="0">
                <a:solidFill>
                  <a:schemeClr val="bg1"/>
                </a:solidFill>
                <a:latin typeface="Arial" panose="020B0604020202020204" pitchFamily="34" charset="0"/>
                <a:cs typeface="Arial" panose="020B0604020202020204" pitchFamily="34" charset="0"/>
              </a:endParaRPr>
            </a:p>
          </p:txBody>
        </p:sp>
      </p:grpSp>
      <p:grpSp>
        <p:nvGrpSpPr>
          <p:cNvPr id="15" name="TOP3 Text">
            <a:extLst>
              <a:ext uri="{FF2B5EF4-FFF2-40B4-BE49-F238E27FC236}">
                <a16:creationId xmlns="" xmlns:a16="http://schemas.microsoft.com/office/drawing/2014/main" id="{35DDD950-ECBB-4674-BA47-76FBFFA52750}"/>
              </a:ext>
            </a:extLst>
          </p:cNvPr>
          <p:cNvGrpSpPr/>
          <p:nvPr/>
        </p:nvGrpSpPr>
        <p:grpSpPr>
          <a:xfrm>
            <a:off x="0" y="3169456"/>
            <a:ext cx="12188825" cy="575928"/>
            <a:chOff x="0" y="3368996"/>
            <a:chExt cx="12188825" cy="575928"/>
          </a:xfrm>
        </p:grpSpPr>
        <p:sp>
          <p:nvSpPr>
            <p:cNvPr id="16" name="AutoShape 23">
              <a:extLst>
                <a:ext uri="{FF2B5EF4-FFF2-40B4-BE49-F238E27FC236}">
                  <a16:creationId xmlns="" xmlns:a16="http://schemas.microsoft.com/office/drawing/2014/main" id="{811D5A29-D7D1-4DB4-8F3B-676CEFD4FB3F}"/>
                </a:ext>
              </a:extLst>
            </p:cNvPr>
            <p:cNvSpPr>
              <a:spLocks noChangeArrowheads="1"/>
            </p:cNvSpPr>
            <p:nvPr/>
          </p:nvSpPr>
          <p:spPr bwMode="auto">
            <a:xfrm>
              <a:off x="0" y="3368996"/>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8" name="Textfeld 17">
              <a:extLst>
                <a:ext uri="{FF2B5EF4-FFF2-40B4-BE49-F238E27FC236}">
                  <a16:creationId xmlns="" xmlns:a16="http://schemas.microsoft.com/office/drawing/2014/main" id="{BC0C854D-145E-44B1-9F2E-C4A12C100D02}"/>
                </a:ext>
              </a:extLst>
            </p:cNvPr>
            <p:cNvSpPr txBox="1"/>
            <p:nvPr/>
          </p:nvSpPr>
          <p:spPr>
            <a:xfrm>
              <a:off x="193209" y="3427441"/>
              <a:ext cx="11995615"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TOP3	</a:t>
              </a:r>
              <a:r>
                <a:rPr lang="de-DE" dirty="0">
                  <a:solidFill>
                    <a:schemeClr val="bg1"/>
                  </a:solidFill>
                  <a:latin typeface="Arial" panose="020B0604020202020204" pitchFamily="34" charset="0"/>
                  <a:cs typeface="Arial" panose="020B0604020202020204" pitchFamily="34" charset="0"/>
                </a:rPr>
                <a:t>Ausblick auf das kommende Geschäftsjahr 2017/18</a:t>
              </a:r>
            </a:p>
          </p:txBody>
        </p:sp>
      </p:grpSp>
      <p:grpSp>
        <p:nvGrpSpPr>
          <p:cNvPr id="19" name="TOP4 Text">
            <a:extLst>
              <a:ext uri="{FF2B5EF4-FFF2-40B4-BE49-F238E27FC236}">
                <a16:creationId xmlns="" xmlns:a16="http://schemas.microsoft.com/office/drawing/2014/main" id="{D0731BDA-BC1E-4C89-AC05-8962956C5AC6}"/>
              </a:ext>
            </a:extLst>
          </p:cNvPr>
          <p:cNvGrpSpPr/>
          <p:nvPr/>
        </p:nvGrpSpPr>
        <p:grpSpPr>
          <a:xfrm>
            <a:off x="0" y="3954987"/>
            <a:ext cx="12188825" cy="575928"/>
            <a:chOff x="0" y="4154527"/>
            <a:chExt cx="12188825" cy="575928"/>
          </a:xfrm>
        </p:grpSpPr>
        <p:sp>
          <p:nvSpPr>
            <p:cNvPr id="20" name="AutoShape 23">
              <a:extLst>
                <a:ext uri="{FF2B5EF4-FFF2-40B4-BE49-F238E27FC236}">
                  <a16:creationId xmlns="" xmlns:a16="http://schemas.microsoft.com/office/drawing/2014/main" id="{E6D8DA08-FF98-40ED-BAE9-622F3B7C681B}"/>
                </a:ext>
              </a:extLst>
            </p:cNvPr>
            <p:cNvSpPr>
              <a:spLocks noChangeArrowheads="1"/>
            </p:cNvSpPr>
            <p:nvPr/>
          </p:nvSpPr>
          <p:spPr bwMode="auto">
            <a:xfrm>
              <a:off x="0" y="4154527"/>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21" name="Textfeld 20">
              <a:extLst>
                <a:ext uri="{FF2B5EF4-FFF2-40B4-BE49-F238E27FC236}">
                  <a16:creationId xmlns="" xmlns:a16="http://schemas.microsoft.com/office/drawing/2014/main" id="{794257EF-1947-4F0B-8CF7-C24569939A0B}"/>
                </a:ext>
              </a:extLst>
            </p:cNvPr>
            <p:cNvSpPr txBox="1"/>
            <p:nvPr/>
          </p:nvSpPr>
          <p:spPr>
            <a:xfrm>
              <a:off x="193209" y="4212972"/>
              <a:ext cx="11995615"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TOP4	</a:t>
              </a:r>
              <a:r>
                <a:rPr lang="de-DE" dirty="0">
                  <a:solidFill>
                    <a:schemeClr val="bg1"/>
                  </a:solidFill>
                  <a:latin typeface="Arial" panose="020B0604020202020204" pitchFamily="34" charset="0"/>
                  <a:cs typeface="Arial" panose="020B0604020202020204" pitchFamily="34" charset="0"/>
                </a:rPr>
                <a:t>Finanzbericht</a:t>
              </a:r>
            </a:p>
          </p:txBody>
        </p:sp>
      </p:grpSp>
      <p:grpSp>
        <p:nvGrpSpPr>
          <p:cNvPr id="22" name="TOP5 Text">
            <a:extLst>
              <a:ext uri="{FF2B5EF4-FFF2-40B4-BE49-F238E27FC236}">
                <a16:creationId xmlns="" xmlns:a16="http://schemas.microsoft.com/office/drawing/2014/main" id="{7C725CBB-4FD3-4C2A-B86D-1C68FFDEEE3F}"/>
              </a:ext>
            </a:extLst>
          </p:cNvPr>
          <p:cNvGrpSpPr/>
          <p:nvPr/>
        </p:nvGrpSpPr>
        <p:grpSpPr>
          <a:xfrm>
            <a:off x="0" y="4740518"/>
            <a:ext cx="12188825" cy="575928"/>
            <a:chOff x="0" y="4940058"/>
            <a:chExt cx="12188825" cy="575928"/>
          </a:xfrm>
        </p:grpSpPr>
        <p:sp>
          <p:nvSpPr>
            <p:cNvPr id="23" name="AutoShape 23">
              <a:extLst>
                <a:ext uri="{FF2B5EF4-FFF2-40B4-BE49-F238E27FC236}">
                  <a16:creationId xmlns="" xmlns:a16="http://schemas.microsoft.com/office/drawing/2014/main" id="{0CF27947-DA77-4F2A-996F-CAF5B347BE0D}"/>
                </a:ext>
              </a:extLst>
            </p:cNvPr>
            <p:cNvSpPr>
              <a:spLocks noChangeArrowheads="1"/>
            </p:cNvSpPr>
            <p:nvPr/>
          </p:nvSpPr>
          <p:spPr bwMode="auto">
            <a:xfrm>
              <a:off x="0" y="4940058"/>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24" name="Textfeld 23">
              <a:extLst>
                <a:ext uri="{FF2B5EF4-FFF2-40B4-BE49-F238E27FC236}">
                  <a16:creationId xmlns="" xmlns:a16="http://schemas.microsoft.com/office/drawing/2014/main" id="{18EE47F8-ACE9-44B8-886C-0DF45C3BC414}"/>
                </a:ext>
              </a:extLst>
            </p:cNvPr>
            <p:cNvSpPr txBox="1"/>
            <p:nvPr/>
          </p:nvSpPr>
          <p:spPr>
            <a:xfrm>
              <a:off x="193209" y="4998503"/>
              <a:ext cx="11995615"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TOP5	</a:t>
              </a:r>
              <a:r>
                <a:rPr lang="de-DE" dirty="0">
                  <a:solidFill>
                    <a:schemeClr val="bg1"/>
                  </a:solidFill>
                  <a:latin typeface="Arial" panose="020B0604020202020204" pitchFamily="34" charset="0"/>
                  <a:cs typeface="Arial" panose="020B0604020202020204" pitchFamily="34" charset="0"/>
                </a:rPr>
                <a:t>Neuwahlen</a:t>
              </a:r>
            </a:p>
          </p:txBody>
        </p:sp>
      </p:grpSp>
      <p:grpSp>
        <p:nvGrpSpPr>
          <p:cNvPr id="25" name="TOP6 Text">
            <a:extLst>
              <a:ext uri="{FF2B5EF4-FFF2-40B4-BE49-F238E27FC236}">
                <a16:creationId xmlns="" xmlns:a16="http://schemas.microsoft.com/office/drawing/2014/main" id="{8D43D8B4-A0B7-4A13-86BD-840CFB7EA4F5}"/>
              </a:ext>
            </a:extLst>
          </p:cNvPr>
          <p:cNvGrpSpPr/>
          <p:nvPr/>
        </p:nvGrpSpPr>
        <p:grpSpPr>
          <a:xfrm>
            <a:off x="0" y="5526049"/>
            <a:ext cx="12188825" cy="575928"/>
            <a:chOff x="0" y="5725589"/>
            <a:chExt cx="12188825" cy="575928"/>
          </a:xfrm>
        </p:grpSpPr>
        <p:sp>
          <p:nvSpPr>
            <p:cNvPr id="26" name="AutoShape 23">
              <a:extLst>
                <a:ext uri="{FF2B5EF4-FFF2-40B4-BE49-F238E27FC236}">
                  <a16:creationId xmlns="" xmlns:a16="http://schemas.microsoft.com/office/drawing/2014/main" id="{2CC9F739-F471-482D-BA5B-992E3A2596DF}"/>
                </a:ext>
              </a:extLst>
            </p:cNvPr>
            <p:cNvSpPr>
              <a:spLocks noChangeArrowheads="1"/>
            </p:cNvSpPr>
            <p:nvPr/>
          </p:nvSpPr>
          <p:spPr bwMode="auto">
            <a:xfrm>
              <a:off x="0" y="5725589"/>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27" name="Textfeld 26">
              <a:extLst>
                <a:ext uri="{FF2B5EF4-FFF2-40B4-BE49-F238E27FC236}">
                  <a16:creationId xmlns="" xmlns:a16="http://schemas.microsoft.com/office/drawing/2014/main" id="{48C21A9A-B9B8-45AA-98E2-6A0C54EA740F}"/>
                </a:ext>
              </a:extLst>
            </p:cNvPr>
            <p:cNvSpPr txBox="1"/>
            <p:nvPr/>
          </p:nvSpPr>
          <p:spPr>
            <a:xfrm>
              <a:off x="193209" y="5784034"/>
              <a:ext cx="11995615"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TOP6	Satzungsänderung </a:t>
              </a:r>
              <a:endParaRPr lang="de-DE" dirty="0">
                <a:solidFill>
                  <a:schemeClr val="bg1"/>
                </a:solidFill>
                <a:latin typeface="Arial" panose="020B0604020202020204" pitchFamily="34" charset="0"/>
                <a:cs typeface="Arial" panose="020B0604020202020204" pitchFamily="34" charset="0"/>
              </a:endParaRPr>
            </a:p>
          </p:txBody>
        </p:sp>
      </p:grpSp>
      <p:grpSp>
        <p:nvGrpSpPr>
          <p:cNvPr id="28" name="TOP1 Aktiv Punkt">
            <a:extLst>
              <a:ext uri="{FF2B5EF4-FFF2-40B4-BE49-F238E27FC236}">
                <a16:creationId xmlns="" xmlns:a16="http://schemas.microsoft.com/office/drawing/2014/main" id="{D940CC30-21B4-41E9-8E5A-8DC8353AC174}"/>
              </a:ext>
            </a:extLst>
          </p:cNvPr>
          <p:cNvGrpSpPr/>
          <p:nvPr/>
        </p:nvGrpSpPr>
        <p:grpSpPr>
          <a:xfrm>
            <a:off x="1166048" y="1660054"/>
            <a:ext cx="473210" cy="456042"/>
            <a:chOff x="1674446" y="1740506"/>
            <a:chExt cx="693510" cy="668350"/>
          </a:xfrm>
        </p:grpSpPr>
        <p:sp>
          <p:nvSpPr>
            <p:cNvPr id="29" name="타원 16">
              <a:extLst>
                <a:ext uri="{FF2B5EF4-FFF2-40B4-BE49-F238E27FC236}">
                  <a16:creationId xmlns="" xmlns:a16="http://schemas.microsoft.com/office/drawing/2014/main" id="{DAA51230-8D19-41F1-B0F1-BC441A23F0BF}"/>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0" name="Oval 26">
              <a:extLst>
                <a:ext uri="{FF2B5EF4-FFF2-40B4-BE49-F238E27FC236}">
                  <a16:creationId xmlns="" xmlns:a16="http://schemas.microsoft.com/office/drawing/2014/main" id="{03D8F426-9197-4C78-8D94-B1EDB5597F14}"/>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31" name="Oval 28">
              <a:extLst>
                <a:ext uri="{FF2B5EF4-FFF2-40B4-BE49-F238E27FC236}">
                  <a16:creationId xmlns="" xmlns:a16="http://schemas.microsoft.com/office/drawing/2014/main" id="{DF5D9FE0-A030-4061-A3AB-6CCEF7E3866A}"/>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32" name="TOP2 Aktiv Punkt">
            <a:extLst>
              <a:ext uri="{FF2B5EF4-FFF2-40B4-BE49-F238E27FC236}">
                <a16:creationId xmlns="" xmlns:a16="http://schemas.microsoft.com/office/drawing/2014/main" id="{F1AF05BE-122E-4419-85CA-280BE8870FD4}"/>
              </a:ext>
            </a:extLst>
          </p:cNvPr>
          <p:cNvGrpSpPr/>
          <p:nvPr/>
        </p:nvGrpSpPr>
        <p:grpSpPr>
          <a:xfrm>
            <a:off x="1166049" y="2441966"/>
            <a:ext cx="473210" cy="456042"/>
            <a:chOff x="1674446" y="1740506"/>
            <a:chExt cx="693510" cy="668350"/>
          </a:xfrm>
        </p:grpSpPr>
        <p:sp>
          <p:nvSpPr>
            <p:cNvPr id="33" name="타원 16">
              <a:extLst>
                <a:ext uri="{FF2B5EF4-FFF2-40B4-BE49-F238E27FC236}">
                  <a16:creationId xmlns="" xmlns:a16="http://schemas.microsoft.com/office/drawing/2014/main" id="{B11BF823-BFD1-4508-9496-7731CFA16A11}"/>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dirty="0">
                <a:latin typeface="Arial" pitchFamily="34" charset="0"/>
                <a:cs typeface="Arial" pitchFamily="34" charset="0"/>
              </a:endParaRPr>
            </a:p>
          </p:txBody>
        </p:sp>
        <p:sp>
          <p:nvSpPr>
            <p:cNvPr id="34" name="Oval 26">
              <a:extLst>
                <a:ext uri="{FF2B5EF4-FFF2-40B4-BE49-F238E27FC236}">
                  <a16:creationId xmlns="" xmlns:a16="http://schemas.microsoft.com/office/drawing/2014/main" id="{E72E4452-7826-49BF-BCB6-042266402C23}"/>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35" name="Oval 28">
              <a:extLst>
                <a:ext uri="{FF2B5EF4-FFF2-40B4-BE49-F238E27FC236}">
                  <a16:creationId xmlns="" xmlns:a16="http://schemas.microsoft.com/office/drawing/2014/main" id="{397FC5DB-37CC-415A-8220-411976A111DB}"/>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36" name="TOP3 Aktiv Punkt">
            <a:extLst>
              <a:ext uri="{FF2B5EF4-FFF2-40B4-BE49-F238E27FC236}">
                <a16:creationId xmlns="" xmlns:a16="http://schemas.microsoft.com/office/drawing/2014/main" id="{5275C951-F260-47DE-9088-DEB4B7B2E468}"/>
              </a:ext>
            </a:extLst>
          </p:cNvPr>
          <p:cNvGrpSpPr/>
          <p:nvPr/>
        </p:nvGrpSpPr>
        <p:grpSpPr>
          <a:xfrm>
            <a:off x="1166049" y="3227497"/>
            <a:ext cx="473210" cy="456042"/>
            <a:chOff x="1674446" y="1740506"/>
            <a:chExt cx="693510" cy="668350"/>
          </a:xfrm>
        </p:grpSpPr>
        <p:sp>
          <p:nvSpPr>
            <p:cNvPr id="37" name="타원 16">
              <a:extLst>
                <a:ext uri="{FF2B5EF4-FFF2-40B4-BE49-F238E27FC236}">
                  <a16:creationId xmlns="" xmlns:a16="http://schemas.microsoft.com/office/drawing/2014/main" id="{1FFA74D4-37C9-435C-83C0-0C1CDCF958F2}"/>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8" name="Oval 26">
              <a:extLst>
                <a:ext uri="{FF2B5EF4-FFF2-40B4-BE49-F238E27FC236}">
                  <a16:creationId xmlns="" xmlns:a16="http://schemas.microsoft.com/office/drawing/2014/main" id="{01EF8078-4365-41C2-A6AF-0A0ABB93A118}"/>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39" name="Oval 28">
              <a:extLst>
                <a:ext uri="{FF2B5EF4-FFF2-40B4-BE49-F238E27FC236}">
                  <a16:creationId xmlns="" xmlns:a16="http://schemas.microsoft.com/office/drawing/2014/main" id="{8E54EA80-6B98-49E5-847B-786CDA891F27}"/>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40" name="TOP4 Aktiv Punkt">
            <a:extLst>
              <a:ext uri="{FF2B5EF4-FFF2-40B4-BE49-F238E27FC236}">
                <a16:creationId xmlns="" xmlns:a16="http://schemas.microsoft.com/office/drawing/2014/main" id="{A56FA321-4482-4644-B726-9CC42F86D334}"/>
              </a:ext>
            </a:extLst>
          </p:cNvPr>
          <p:cNvGrpSpPr/>
          <p:nvPr/>
        </p:nvGrpSpPr>
        <p:grpSpPr>
          <a:xfrm>
            <a:off x="1166049" y="4013028"/>
            <a:ext cx="473210" cy="456042"/>
            <a:chOff x="1674446" y="1740506"/>
            <a:chExt cx="693510" cy="668350"/>
          </a:xfrm>
        </p:grpSpPr>
        <p:sp>
          <p:nvSpPr>
            <p:cNvPr id="41" name="타원 16">
              <a:extLst>
                <a:ext uri="{FF2B5EF4-FFF2-40B4-BE49-F238E27FC236}">
                  <a16:creationId xmlns="" xmlns:a16="http://schemas.microsoft.com/office/drawing/2014/main" id="{DF2301F4-2542-4493-BF4F-7EEC98FEC3FC}"/>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42" name="Oval 26">
              <a:extLst>
                <a:ext uri="{FF2B5EF4-FFF2-40B4-BE49-F238E27FC236}">
                  <a16:creationId xmlns="" xmlns:a16="http://schemas.microsoft.com/office/drawing/2014/main" id="{B80B10AB-2507-4496-8FF7-E49B558055D2}"/>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43" name="Oval 28">
              <a:extLst>
                <a:ext uri="{FF2B5EF4-FFF2-40B4-BE49-F238E27FC236}">
                  <a16:creationId xmlns="" xmlns:a16="http://schemas.microsoft.com/office/drawing/2014/main" id="{1E6FB27D-FFA1-42FA-8949-1A30EB0CB770}"/>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44" name="TOP5 Aktiv Punkt">
            <a:extLst>
              <a:ext uri="{FF2B5EF4-FFF2-40B4-BE49-F238E27FC236}">
                <a16:creationId xmlns="" xmlns:a16="http://schemas.microsoft.com/office/drawing/2014/main" id="{EDC0A05C-C250-478A-BCC0-F5A8EAD1293E}"/>
              </a:ext>
            </a:extLst>
          </p:cNvPr>
          <p:cNvGrpSpPr/>
          <p:nvPr/>
        </p:nvGrpSpPr>
        <p:grpSpPr>
          <a:xfrm>
            <a:off x="1166049" y="4798559"/>
            <a:ext cx="473210" cy="456042"/>
            <a:chOff x="1674446" y="1740506"/>
            <a:chExt cx="693510" cy="668350"/>
          </a:xfrm>
        </p:grpSpPr>
        <p:sp>
          <p:nvSpPr>
            <p:cNvPr id="45" name="타원 16">
              <a:extLst>
                <a:ext uri="{FF2B5EF4-FFF2-40B4-BE49-F238E27FC236}">
                  <a16:creationId xmlns="" xmlns:a16="http://schemas.microsoft.com/office/drawing/2014/main" id="{9956C0CD-856C-465E-8114-6392FE1C5373}"/>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46" name="Oval 26">
              <a:extLst>
                <a:ext uri="{FF2B5EF4-FFF2-40B4-BE49-F238E27FC236}">
                  <a16:creationId xmlns="" xmlns:a16="http://schemas.microsoft.com/office/drawing/2014/main" id="{4B5469B8-71E6-4FBB-9CB2-3BD1ECC08A67}"/>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47" name="Oval 28">
              <a:extLst>
                <a:ext uri="{FF2B5EF4-FFF2-40B4-BE49-F238E27FC236}">
                  <a16:creationId xmlns="" xmlns:a16="http://schemas.microsoft.com/office/drawing/2014/main" id="{6CF2A912-817D-4DFE-B38C-7E4638096F18}"/>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48" name="TOP6 Aktiv Punkt">
            <a:extLst>
              <a:ext uri="{FF2B5EF4-FFF2-40B4-BE49-F238E27FC236}">
                <a16:creationId xmlns="" xmlns:a16="http://schemas.microsoft.com/office/drawing/2014/main" id="{786A5D7D-410F-41B7-972D-7E6229760669}"/>
              </a:ext>
            </a:extLst>
          </p:cNvPr>
          <p:cNvGrpSpPr/>
          <p:nvPr/>
        </p:nvGrpSpPr>
        <p:grpSpPr>
          <a:xfrm>
            <a:off x="1166049" y="5584090"/>
            <a:ext cx="473210" cy="456042"/>
            <a:chOff x="1674446" y="1740506"/>
            <a:chExt cx="693510" cy="668350"/>
          </a:xfrm>
        </p:grpSpPr>
        <p:sp>
          <p:nvSpPr>
            <p:cNvPr id="49" name="타원 16">
              <a:extLst>
                <a:ext uri="{FF2B5EF4-FFF2-40B4-BE49-F238E27FC236}">
                  <a16:creationId xmlns="" xmlns:a16="http://schemas.microsoft.com/office/drawing/2014/main" id="{4F970D69-BEF1-4804-B4F8-E5D2A4022BD2}"/>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50" name="Oval 26">
              <a:extLst>
                <a:ext uri="{FF2B5EF4-FFF2-40B4-BE49-F238E27FC236}">
                  <a16:creationId xmlns="" xmlns:a16="http://schemas.microsoft.com/office/drawing/2014/main" id="{B5D3C939-2050-4A41-94EE-D6156D1D1CE2}"/>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51" name="Oval 28">
              <a:extLst>
                <a:ext uri="{FF2B5EF4-FFF2-40B4-BE49-F238E27FC236}">
                  <a16:creationId xmlns="" xmlns:a16="http://schemas.microsoft.com/office/drawing/2014/main" id="{DBD9BF40-0246-40B6-9B89-1A5C57ED6803}"/>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52" name="TOP2 Text">
            <a:extLst>
              <a:ext uri="{FF2B5EF4-FFF2-40B4-BE49-F238E27FC236}">
                <a16:creationId xmlns="" xmlns:a16="http://schemas.microsoft.com/office/drawing/2014/main" id="{89052C6B-E764-47A6-995A-951252C0427F}"/>
              </a:ext>
            </a:extLst>
          </p:cNvPr>
          <p:cNvGrpSpPr/>
          <p:nvPr/>
        </p:nvGrpSpPr>
        <p:grpSpPr>
          <a:xfrm>
            <a:off x="-1" y="839505"/>
            <a:ext cx="5024761" cy="610946"/>
            <a:chOff x="0" y="2583465"/>
            <a:chExt cx="12188825" cy="610946"/>
          </a:xfrm>
        </p:grpSpPr>
        <p:sp>
          <p:nvSpPr>
            <p:cNvPr id="53" name="AutoShape 23">
              <a:extLst>
                <a:ext uri="{FF2B5EF4-FFF2-40B4-BE49-F238E27FC236}">
                  <a16:creationId xmlns="" xmlns:a16="http://schemas.microsoft.com/office/drawing/2014/main" id="{99E4B4CD-00C2-46C7-8915-96065A7BD2EE}"/>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54" name="Textfeld 53">
              <a:extLst>
                <a:ext uri="{FF2B5EF4-FFF2-40B4-BE49-F238E27FC236}">
                  <a16:creationId xmlns="" xmlns:a16="http://schemas.microsoft.com/office/drawing/2014/main" id="{B9A92FF5-DB79-4576-8446-262CA3770F82}"/>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Agenda</a:t>
              </a:r>
              <a:endParaRPr lang="de-DE" b="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573055771"/>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1000"/>
                                        <p:tgtEl>
                                          <p:spTgt spid="22"/>
                                        </p:tgtEl>
                                      </p:cBhvr>
                                    </p:animEffect>
                                    <p:anim calcmode="lin" valueType="num">
                                      <p:cBhvr>
                                        <p:cTn id="56" dur="1000" fill="hold"/>
                                        <p:tgtEl>
                                          <p:spTgt spid="22"/>
                                        </p:tgtEl>
                                        <p:attrNameLst>
                                          <p:attrName>ppt_x</p:attrName>
                                        </p:attrNameLst>
                                      </p:cBhvr>
                                      <p:tavLst>
                                        <p:tav tm="0">
                                          <p:val>
                                            <p:strVal val="#ppt_x"/>
                                          </p:val>
                                        </p:tav>
                                        <p:tav tm="100000">
                                          <p:val>
                                            <p:strVal val="#ppt_x"/>
                                          </p:val>
                                        </p:tav>
                                      </p:tavLst>
                                    </p:anim>
                                    <p:anim calcmode="lin" valueType="num">
                                      <p:cBhvr>
                                        <p:cTn id="57" dur="1000" fill="hold"/>
                                        <p:tgtEl>
                                          <p:spTgt spid="22"/>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fade">
                                      <p:cBhvr>
                                        <p:cTn id="60" dur="1000"/>
                                        <p:tgtEl>
                                          <p:spTgt spid="44"/>
                                        </p:tgtEl>
                                      </p:cBhvr>
                                    </p:animEffect>
                                    <p:anim calcmode="lin" valueType="num">
                                      <p:cBhvr>
                                        <p:cTn id="61" dur="1000" fill="hold"/>
                                        <p:tgtEl>
                                          <p:spTgt spid="44"/>
                                        </p:tgtEl>
                                        <p:attrNameLst>
                                          <p:attrName>ppt_x</p:attrName>
                                        </p:attrNameLst>
                                      </p:cBhvr>
                                      <p:tavLst>
                                        <p:tav tm="0">
                                          <p:val>
                                            <p:strVal val="#ppt_x"/>
                                          </p:val>
                                        </p:tav>
                                        <p:tav tm="100000">
                                          <p:val>
                                            <p:strVal val="#ppt_x"/>
                                          </p:val>
                                        </p:tav>
                                      </p:tavLst>
                                    </p:anim>
                                    <p:anim calcmode="lin" valueType="num">
                                      <p:cBhvr>
                                        <p:cTn id="62"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2"/>
          <p:cNvSpPr txBox="1">
            <a:spLocks/>
          </p:cNvSpPr>
          <p:nvPr/>
        </p:nvSpPr>
        <p:spPr>
          <a:xfrm>
            <a:off x="1562514" y="3097071"/>
            <a:ext cx="9141619" cy="519586"/>
          </a:xfrm>
          <a:prstGeom prst="rect">
            <a:avLst/>
          </a:prstGeom>
        </p:spPr>
        <p:txBody>
          <a:bodyPr vert="horz" lIns="91440" tIns="45720" rIns="91440" bIns="45720" rtlCol="0">
            <a:noAutofit/>
          </a:bodyPr>
          <a:lstStyle>
            <a:lvl1pPr marL="0" indent="0" algn="ctr" defTabSz="914126" rtl="0" eaLnBrk="1" latinLnBrk="0" hangingPunct="1">
              <a:lnSpc>
                <a:spcPct val="90000"/>
              </a:lnSpc>
              <a:spcBef>
                <a:spcPts val="1000"/>
              </a:spcBef>
              <a:buFont typeface="Arial" panose="020B0604020202020204" pitchFamily="34" charset="0"/>
              <a:buNone/>
              <a:defRPr sz="2399" kern="1200">
                <a:solidFill>
                  <a:schemeClr val="tx1"/>
                </a:solidFill>
                <a:latin typeface="+mn-lt"/>
                <a:ea typeface="+mn-ea"/>
                <a:cs typeface="+mn-cs"/>
              </a:defRPr>
            </a:lvl1pPr>
            <a:lvl2pPr marL="457063" indent="0" algn="ctr" defTabSz="914126" rtl="0" eaLnBrk="1" latinLnBrk="0" hangingPunct="1">
              <a:lnSpc>
                <a:spcPct val="90000"/>
              </a:lnSpc>
              <a:spcBef>
                <a:spcPts val="500"/>
              </a:spcBef>
              <a:buFont typeface="Arial" panose="020B0604020202020204" pitchFamily="34" charset="0"/>
              <a:buNone/>
              <a:defRPr sz="1999" kern="1200">
                <a:solidFill>
                  <a:schemeClr val="tx1"/>
                </a:solidFill>
                <a:latin typeface="+mn-lt"/>
                <a:ea typeface="+mn-ea"/>
                <a:cs typeface="+mn-cs"/>
              </a:defRPr>
            </a:lvl2pPr>
            <a:lvl3pPr marL="914126" indent="0" algn="ctr" defTabSz="914126" rtl="0" eaLnBrk="1" latinLnBrk="0" hangingPunct="1">
              <a:lnSpc>
                <a:spcPct val="90000"/>
              </a:lnSpc>
              <a:spcBef>
                <a:spcPts val="500"/>
              </a:spcBef>
              <a:buFont typeface="Arial" panose="020B0604020202020204" pitchFamily="34" charset="0"/>
              <a:buNone/>
              <a:defRPr sz="1799" kern="1200">
                <a:solidFill>
                  <a:schemeClr val="tx1"/>
                </a:solidFill>
                <a:latin typeface="+mn-lt"/>
                <a:ea typeface="+mn-ea"/>
                <a:cs typeface="+mn-cs"/>
              </a:defRPr>
            </a:lvl3pPr>
            <a:lvl4pPr marL="1371189"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251"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314"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2377"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199440"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6503" indent="0" algn="ctr" defTabSz="914126"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de-DE" sz="3600" dirty="0">
              <a:latin typeface="Arial" panose="020B0604020202020204" pitchFamily="34" charset="0"/>
              <a:cs typeface="Arial" panose="020B0604020202020204" pitchFamily="34" charset="0"/>
            </a:endParaRP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6" name="Textfeld 5">
            <a:extLst>
              <a:ext uri="{FF2B5EF4-FFF2-40B4-BE49-F238E27FC236}">
                <a16:creationId xmlns="" xmlns:a16="http://schemas.microsoft.com/office/drawing/2014/main" id="{48F3A662-6903-4E1E-A8B6-68FE37628C2E}"/>
              </a:ext>
            </a:extLst>
          </p:cNvPr>
          <p:cNvSpPr txBox="1"/>
          <p:nvPr/>
        </p:nvSpPr>
        <p:spPr>
          <a:xfrm>
            <a:off x="193209" y="1826171"/>
            <a:ext cx="11765743"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Entwicklung im Vereinsleben</a:t>
            </a:r>
          </a:p>
        </p:txBody>
      </p:sp>
    </p:spTree>
    <p:extLst>
      <p:ext uri="{BB962C8B-B14F-4D97-AF65-F5344CB8AC3E}">
        <p14:creationId xmlns:p14="http://schemas.microsoft.com/office/powerpoint/2010/main" val="2273790043"/>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hteck 24"/>
          <p:cNvSpPr/>
          <p:nvPr/>
        </p:nvSpPr>
        <p:spPr>
          <a:xfrm>
            <a:off x="284436" y="949446"/>
            <a:ext cx="4706225" cy="523220"/>
          </a:xfrm>
          <a:prstGeom prst="rect">
            <a:avLst/>
          </a:prstGeom>
        </p:spPr>
        <p:txBody>
          <a:bodyPr wrap="none">
            <a:spAutoFit/>
          </a:bodyPr>
          <a:lstStyle/>
          <a:p>
            <a:pPr algn="ctr"/>
            <a:r>
              <a:rPr lang="de-DE" sz="2800" b="1" dirty="0">
                <a:latin typeface="Arial" panose="020B0604020202020204" pitchFamily="34" charset="0"/>
                <a:cs typeface="Arial" panose="020B0604020202020204" pitchFamily="34" charset="0"/>
              </a:rPr>
              <a:t>Was uns nicht gefallen hat</a:t>
            </a:r>
            <a:endParaRPr lang="de-DE" sz="2000" b="1" dirty="0">
              <a:latin typeface="Arial" panose="020B0604020202020204" pitchFamily="34" charset="0"/>
              <a:cs typeface="Arial" panose="020B0604020202020204" pitchFamily="34" charset="0"/>
            </a:endParaRPr>
          </a:p>
        </p:txBody>
      </p:sp>
      <p:sp>
        <p:nvSpPr>
          <p:cNvPr id="2" name="Textfeld 1"/>
          <p:cNvSpPr txBox="1"/>
          <p:nvPr/>
        </p:nvSpPr>
        <p:spPr>
          <a:xfrm>
            <a:off x="284436" y="1622792"/>
            <a:ext cx="10543656" cy="3046988"/>
          </a:xfrm>
          <a:prstGeom prst="rect">
            <a:avLst/>
          </a:prstGeom>
          <a:noFill/>
        </p:spPr>
        <p:txBody>
          <a:bodyPr wrap="none" rtlCol="0">
            <a:spAutoFit/>
          </a:bodyPr>
          <a:lstStyle/>
          <a:p>
            <a:pPr marL="342900" indent="-342900">
              <a:buFont typeface="Arial" panose="020B0604020202020204" pitchFamily="34" charset="0"/>
              <a:buChar char="•"/>
            </a:pPr>
            <a:r>
              <a:rPr lang="de-DE" b="0" dirty="0">
                <a:latin typeface="Arial" panose="020B0604020202020204" pitchFamily="34" charset="0"/>
                <a:cs typeface="Arial" panose="020B0604020202020204" pitchFamily="34" charset="0"/>
              </a:rPr>
              <a:t>RSC Anderlecht 22 Tickets wurden nicht verkauft!</a:t>
            </a:r>
          </a:p>
          <a:p>
            <a:r>
              <a:rPr lang="de-DE" b="0" dirty="0">
                <a:latin typeface="Arial" panose="020B0604020202020204" pitchFamily="34" charset="0"/>
                <a:cs typeface="Arial" panose="020B0604020202020204" pitchFamily="34" charset="0"/>
              </a:rPr>
              <a:t>	</a:t>
            </a:r>
            <a:r>
              <a:rPr lang="de-DE" b="1" dirty="0">
                <a:latin typeface="Arial" panose="020B0604020202020204" pitchFamily="34" charset="0"/>
                <a:cs typeface="Arial" panose="020B0604020202020204" pitchFamily="34" charset="0"/>
              </a:rPr>
              <a:t>-&gt; </a:t>
            </a:r>
            <a:r>
              <a:rPr lang="de-DE" b="1" dirty="0" err="1">
                <a:solidFill>
                  <a:srgbClr val="FF0000"/>
                </a:solidFill>
                <a:latin typeface="Arial" panose="020B0604020202020204" pitchFamily="34" charset="0"/>
                <a:cs typeface="Arial" panose="020B0604020202020204" pitchFamily="34" charset="0"/>
              </a:rPr>
              <a:t>ca</a:t>
            </a:r>
            <a:r>
              <a:rPr lang="de-DE" b="1" dirty="0">
                <a:solidFill>
                  <a:srgbClr val="FF0000"/>
                </a:solidFill>
                <a:latin typeface="Arial" panose="020B0604020202020204" pitchFamily="34" charset="0"/>
                <a:cs typeface="Arial" panose="020B0604020202020204" pitchFamily="34" charset="0"/>
              </a:rPr>
              <a:t> -1200 €</a:t>
            </a:r>
          </a:p>
          <a:p>
            <a:pPr marL="342900" indent="-34290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de-DE" dirty="0">
                <a:latin typeface="Arial" panose="020B0604020202020204" pitchFamily="34" charset="0"/>
                <a:cs typeface="Arial" panose="020B0604020202020204" pitchFamily="34" charset="0"/>
              </a:rPr>
              <a:t>Wenig Interesse an </a:t>
            </a:r>
            <a:r>
              <a:rPr lang="de-DE" dirty="0" err="1">
                <a:latin typeface="Arial" panose="020B0604020202020204" pitchFamily="34" charset="0"/>
                <a:cs typeface="Arial" panose="020B0604020202020204" pitchFamily="34" charset="0"/>
              </a:rPr>
              <a:t>FanclubTV‘s</a:t>
            </a:r>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	-&gt; Zur Folge das es aktuell nicht mehr stattfindet.</a:t>
            </a:r>
          </a:p>
          <a:p>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de-DE" dirty="0">
                <a:latin typeface="Arial" panose="020B0604020202020204" pitchFamily="34" charset="0"/>
                <a:cs typeface="Arial" panose="020B0604020202020204" pitchFamily="34" charset="0"/>
              </a:rPr>
              <a:t>Zu wenig Helfer beim Bodensee Fan Cup</a:t>
            </a:r>
          </a:p>
          <a:p>
            <a:r>
              <a:rPr lang="de-DE" dirty="0">
                <a:latin typeface="Arial" panose="020B0604020202020204" pitchFamily="34" charset="0"/>
                <a:cs typeface="Arial" panose="020B0604020202020204" pitchFamily="34" charset="0"/>
              </a:rPr>
              <a:t>	-&gt; Zur Folge das viele Mitglieder den ganzen Tag arbeiten mussten!</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Tree>
    <p:extLst>
      <p:ext uri="{BB962C8B-B14F-4D97-AF65-F5344CB8AC3E}">
        <p14:creationId xmlns:p14="http://schemas.microsoft.com/office/powerpoint/2010/main" val="2865236406"/>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1000"/>
                                        <p:tgtEl>
                                          <p:spTgt spid="2">
                                            <p:txEl>
                                              <p:pRg st="6" end="6"/>
                                            </p:txEl>
                                          </p:spTgt>
                                        </p:tgtEl>
                                      </p:cBhvr>
                                    </p:animEffect>
                                    <p:anim calcmode="lin" valueType="num">
                                      <p:cBhvr>
                                        <p:cTn id="3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fade">
                                      <p:cBhvr>
                                        <p:cTn id="36" dur="1000"/>
                                        <p:tgtEl>
                                          <p:spTgt spid="2">
                                            <p:txEl>
                                              <p:pRg st="7" end="7"/>
                                            </p:txEl>
                                          </p:spTgt>
                                        </p:tgtEl>
                                      </p:cBhvr>
                                    </p:animEffect>
                                    <p:anim calcmode="lin" valueType="num">
                                      <p:cBhvr>
                                        <p:cTn id="3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hteck 24"/>
          <p:cNvSpPr/>
          <p:nvPr/>
        </p:nvSpPr>
        <p:spPr>
          <a:xfrm>
            <a:off x="291562" y="949446"/>
            <a:ext cx="3747629" cy="523220"/>
          </a:xfrm>
          <a:prstGeom prst="rect">
            <a:avLst/>
          </a:prstGeom>
        </p:spPr>
        <p:txBody>
          <a:bodyPr wrap="none">
            <a:spAutoFit/>
          </a:bodyPr>
          <a:lstStyle/>
          <a:p>
            <a:pPr algn="ctr"/>
            <a:r>
              <a:rPr lang="de-DE" sz="2800" b="1" dirty="0">
                <a:latin typeface="Arial" panose="020B0604020202020204" pitchFamily="34" charset="0"/>
                <a:cs typeface="Arial" panose="020B0604020202020204" pitchFamily="34" charset="0"/>
              </a:rPr>
              <a:t>Was uns gefallen hat</a:t>
            </a:r>
            <a:endParaRPr lang="de-DE" sz="2000" b="1" dirty="0">
              <a:latin typeface="Arial" panose="020B0604020202020204" pitchFamily="34" charset="0"/>
              <a:cs typeface="Arial" panose="020B0604020202020204" pitchFamily="34" charset="0"/>
            </a:endParaRPr>
          </a:p>
        </p:txBody>
      </p:sp>
      <p:sp>
        <p:nvSpPr>
          <p:cNvPr id="2" name="Textfeld 1"/>
          <p:cNvSpPr txBox="1"/>
          <p:nvPr/>
        </p:nvSpPr>
        <p:spPr>
          <a:xfrm>
            <a:off x="291562" y="1652124"/>
            <a:ext cx="6782626" cy="3416320"/>
          </a:xfrm>
          <a:prstGeom prst="rect">
            <a:avLst/>
          </a:prstGeom>
          <a:noFill/>
        </p:spPr>
        <p:txBody>
          <a:bodyPr wrap="none" rtlCol="0">
            <a:spAutoFit/>
          </a:bodyPr>
          <a:lstStyle/>
          <a:p>
            <a:pPr marL="342900" indent="-342900">
              <a:buFont typeface="Arial" panose="020B0604020202020204" pitchFamily="34" charset="0"/>
              <a:buChar char="•"/>
            </a:pPr>
            <a:r>
              <a:rPr lang="de-DE" dirty="0">
                <a:latin typeface="Arial" panose="020B0604020202020204" pitchFamily="34" charset="0"/>
                <a:cs typeface="Arial" panose="020B0604020202020204" pitchFamily="34" charset="0"/>
              </a:rPr>
              <a:t>Steigerung der Bus Touren zu den Spielen</a:t>
            </a:r>
          </a:p>
          <a:p>
            <a:pPr marL="342900" indent="-34290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de-DE" dirty="0">
                <a:latin typeface="Arial" panose="020B0604020202020204" pitchFamily="34" charset="0"/>
                <a:cs typeface="Arial" panose="020B0604020202020204" pitchFamily="34" charset="0"/>
              </a:rPr>
              <a:t>Engagierte Mitglieder beim Bodensee </a:t>
            </a:r>
            <a:r>
              <a:rPr lang="de-DE" dirty="0" err="1">
                <a:latin typeface="Arial" panose="020B0604020202020204" pitchFamily="34" charset="0"/>
                <a:cs typeface="Arial" panose="020B0604020202020204" pitchFamily="34" charset="0"/>
              </a:rPr>
              <a:t>Fancup</a:t>
            </a:r>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    </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de-DE" dirty="0">
              <a:latin typeface="Arial" panose="020B0604020202020204" pitchFamily="34" charset="0"/>
              <a:cs typeface="Arial" panose="020B0604020202020204" pitchFamily="34" charset="0"/>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Tree>
    <p:extLst>
      <p:ext uri="{BB962C8B-B14F-4D97-AF65-F5344CB8AC3E}">
        <p14:creationId xmlns:p14="http://schemas.microsoft.com/office/powerpoint/2010/main" val="3257886234"/>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pSp>
        <p:nvGrpSpPr>
          <p:cNvPr id="5" name="TOP2 Text">
            <a:extLst>
              <a:ext uri="{FF2B5EF4-FFF2-40B4-BE49-F238E27FC236}">
                <a16:creationId xmlns="" xmlns:a16="http://schemas.microsoft.com/office/drawing/2014/main" id="{3C6B983A-9EAC-4EE4-945C-B5C7B2511003}"/>
              </a:ext>
            </a:extLst>
          </p:cNvPr>
          <p:cNvGrpSpPr/>
          <p:nvPr/>
        </p:nvGrpSpPr>
        <p:grpSpPr>
          <a:xfrm>
            <a:off x="0" y="1800000"/>
            <a:ext cx="12188825" cy="610946"/>
            <a:chOff x="0" y="2583465"/>
            <a:chExt cx="12188825" cy="610946"/>
          </a:xfrm>
        </p:grpSpPr>
        <p:sp>
          <p:nvSpPr>
            <p:cNvPr id="6" name="AutoShape 23">
              <a:extLst>
                <a:ext uri="{FF2B5EF4-FFF2-40B4-BE49-F238E27FC236}">
                  <a16:creationId xmlns="" xmlns:a16="http://schemas.microsoft.com/office/drawing/2014/main" id="{871E33BB-17D0-47EF-B712-03EDAE31849E}"/>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7" name="Textfeld 6">
              <a:extLst>
                <a:ext uri="{FF2B5EF4-FFF2-40B4-BE49-F238E27FC236}">
                  <a16:creationId xmlns="" xmlns:a16="http://schemas.microsoft.com/office/drawing/2014/main" id="{3DB4DB6D-7FEA-4CE1-8563-9E22642BFDEE}"/>
                </a:ext>
              </a:extLst>
            </p:cNvPr>
            <p:cNvSpPr txBox="1"/>
            <p:nvPr/>
          </p:nvSpPr>
          <p:spPr>
            <a:xfrm>
              <a:off x="193209" y="2609636"/>
              <a:ext cx="11765743" cy="584775"/>
            </a:xfrm>
            <a:prstGeom prst="rect">
              <a:avLst/>
            </a:prstGeom>
            <a:noFill/>
          </p:spPr>
          <p:txBody>
            <a:bodyPr wrap="square" rtlCol="0">
              <a:spAutoFit/>
            </a:bodyPr>
            <a:lstStyle/>
            <a:p>
              <a:pPr algn="ctr">
                <a:tabLst>
                  <a:tab pos="1616075" algn="l"/>
                </a:tabLst>
              </a:pPr>
              <a:r>
                <a:rPr lang="de-DE" sz="3200" dirty="0">
                  <a:solidFill>
                    <a:schemeClr val="bg1"/>
                  </a:solidFill>
                  <a:latin typeface="Arial" panose="020B0604020202020204" pitchFamily="34" charset="0"/>
                  <a:cs typeface="Arial" panose="020B0604020202020204" pitchFamily="34" charset="0"/>
                </a:rPr>
                <a:t>TOP4: Finanzbericht</a:t>
              </a:r>
              <a:endParaRPr lang="de-DE" b="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33762384"/>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10FCEB56-FAE2-4DA2-AD9D-24230A525338}"/>
              </a:ext>
            </a:extLst>
          </p:cNvPr>
          <p:cNvSpPr txBox="1"/>
          <p:nvPr/>
        </p:nvSpPr>
        <p:spPr>
          <a:xfrm>
            <a:off x="632550" y="2536534"/>
            <a:ext cx="11443063" cy="1938992"/>
          </a:xfrm>
          <a:prstGeom prst="rect">
            <a:avLst/>
          </a:prstGeom>
          <a:noFill/>
        </p:spPr>
        <p:txBody>
          <a:bodyPr wrap="square" rtlCol="0">
            <a:spAutoFit/>
          </a:bodyPr>
          <a:lstStyle/>
          <a:p>
            <a:pPr marL="3227388">
              <a:tabLst>
                <a:tab pos="5835650" algn="l"/>
              </a:tabLst>
            </a:pPr>
            <a:r>
              <a:rPr lang="de-DE" dirty="0">
                <a:latin typeface="Arial" panose="020B0604020202020204" pitchFamily="34" charset="0"/>
                <a:cs typeface="Arial" panose="020B0604020202020204" pitchFamily="34" charset="0"/>
              </a:rPr>
              <a:t>Commerzbank	PayPal	Kasse	</a:t>
            </a:r>
            <a:r>
              <a:rPr lang="de-DE" dirty="0" err="1">
                <a:latin typeface="Arial" panose="020B0604020202020204" pitchFamily="34" charset="0"/>
                <a:cs typeface="Arial" panose="020B0604020202020204" pitchFamily="34" charset="0"/>
              </a:rPr>
              <a:t>myWirecard</a:t>
            </a: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pPr marL="3052763" indent="-3052763">
              <a:tabLst>
                <a:tab pos="3940175" algn="l"/>
                <a:tab pos="5835650" algn="l"/>
                <a:tab pos="7354888" algn="l"/>
                <a:tab pos="9332913" algn="l"/>
              </a:tabLst>
            </a:pPr>
            <a:r>
              <a:rPr lang="de-DE" dirty="0">
                <a:latin typeface="Arial" panose="020B0604020202020204" pitchFamily="34" charset="0"/>
                <a:cs typeface="Arial" panose="020B0604020202020204" pitchFamily="34" charset="0"/>
              </a:rPr>
              <a:t>Kontostand 30.06.2016	</a:t>
            </a:r>
          </a:p>
          <a:p>
            <a:pPr marL="2863850" indent="-2863850">
              <a:tabLst>
                <a:tab pos="3765550" algn="l"/>
                <a:tab pos="5648325" algn="l"/>
                <a:tab pos="7180263" algn="l"/>
                <a:tab pos="8969375" algn="l"/>
              </a:tabLst>
            </a:pPr>
            <a:r>
              <a:rPr lang="de-DE" dirty="0">
                <a:latin typeface="Arial" panose="020B0604020202020204" pitchFamily="34" charset="0"/>
                <a:cs typeface="Arial" panose="020B0604020202020204" pitchFamily="34" charset="0"/>
              </a:rPr>
              <a:t>Kontostand 30.06.2017 	</a:t>
            </a:r>
          </a:p>
          <a:p>
            <a:pPr marL="3940175" indent="-3940175">
              <a:tabLst>
                <a:tab pos="5648325" algn="l"/>
                <a:tab pos="7180263" algn="l"/>
                <a:tab pos="8969375" algn="l"/>
              </a:tabLst>
            </a:pPr>
            <a:r>
              <a:rPr lang="de-DE" b="1" dirty="0">
                <a:solidFill>
                  <a:srgbClr val="00B050"/>
                </a:solidFill>
                <a:latin typeface="Arial" panose="020B0604020202020204" pitchFamily="34" charset="0"/>
                <a:cs typeface="Arial" panose="020B0604020202020204" pitchFamily="34" charset="0"/>
              </a:rPr>
              <a:t>Gewinn/Verlust	</a:t>
            </a:r>
          </a:p>
        </p:txBody>
      </p:sp>
      <p:sp>
        <p:nvSpPr>
          <p:cNvPr id="6" name="Titel 1">
            <a:extLst>
              <a:ext uri="{FF2B5EF4-FFF2-40B4-BE49-F238E27FC236}">
                <a16:creationId xmlns="" xmlns:a16="http://schemas.microsoft.com/office/drawing/2014/main" id="{DE65AD5C-F84A-4931-A727-A8268788328C}"/>
              </a:ext>
            </a:extLst>
          </p:cNvPr>
          <p:cNvSpPr>
            <a:spLocks noGrp="1"/>
          </p:cNvSpPr>
          <p:nvPr>
            <p:ph type="ctrTitle"/>
          </p:nvPr>
        </p:nvSpPr>
        <p:spPr>
          <a:xfrm>
            <a:off x="741160" y="1628775"/>
            <a:ext cx="6172597" cy="573938"/>
          </a:xfrm>
        </p:spPr>
        <p:txBody>
          <a:bodyPr>
            <a:normAutofit/>
          </a:bodyPr>
          <a:lstStyle/>
          <a:p>
            <a:pPr algn="l"/>
            <a:r>
              <a:rPr lang="de-DE" sz="2400" dirty="0">
                <a:latin typeface="Arial" panose="020B0604020202020204" pitchFamily="34" charset="0"/>
                <a:ea typeface="+mn-ea"/>
                <a:cs typeface="Arial" panose="020B0604020202020204" pitchFamily="34" charset="0"/>
              </a:rPr>
              <a:t>Kontoübersicht Vergleich GJ 15/16 – 16/17</a:t>
            </a:r>
          </a:p>
        </p:txBody>
      </p:sp>
      <p:sp>
        <p:nvSpPr>
          <p:cNvPr id="4" name="Rechteck 3"/>
          <p:cNvSpPr/>
          <p:nvPr/>
        </p:nvSpPr>
        <p:spPr>
          <a:xfrm>
            <a:off x="3991708" y="3059723"/>
            <a:ext cx="6893169" cy="14158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a:p>
        </p:txBody>
      </p:sp>
      <p:sp>
        <p:nvSpPr>
          <p:cNvPr id="7" name="Textfeld 6"/>
          <p:cNvSpPr txBox="1"/>
          <p:nvPr/>
        </p:nvSpPr>
        <p:spPr>
          <a:xfrm>
            <a:off x="4475012" y="4712677"/>
            <a:ext cx="5926559" cy="523220"/>
          </a:xfrm>
          <a:prstGeom prst="rect">
            <a:avLst/>
          </a:prstGeom>
          <a:noFill/>
        </p:spPr>
        <p:txBody>
          <a:bodyPr wrap="none" rtlCol="0">
            <a:spAutoFit/>
          </a:bodyPr>
          <a:lstStyle/>
          <a:p>
            <a:r>
              <a:rPr lang="de-CH" sz="2800" b="1" i="1" dirty="0" smtClean="0">
                <a:latin typeface="Arial" panose="020B0604020202020204" pitchFamily="34" charset="0"/>
                <a:cs typeface="Arial" panose="020B0604020202020204" pitchFamily="34" charset="0"/>
              </a:rPr>
              <a:t>Wurde bei der JHV kommuniziert!</a:t>
            </a:r>
          </a:p>
        </p:txBody>
      </p:sp>
    </p:spTree>
    <p:extLst>
      <p:ext uri="{BB962C8B-B14F-4D97-AF65-F5344CB8AC3E}">
        <p14:creationId xmlns:p14="http://schemas.microsoft.com/office/powerpoint/2010/main" val="3298658366"/>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grpSp>
        <p:nvGrpSpPr>
          <p:cNvPr id="5" name="TOP2 Text">
            <a:extLst>
              <a:ext uri="{FF2B5EF4-FFF2-40B4-BE49-F238E27FC236}">
                <a16:creationId xmlns="" xmlns:a16="http://schemas.microsoft.com/office/drawing/2014/main" id="{829181B9-E3EC-42F9-B6C8-145EAD0928A1}"/>
              </a:ext>
            </a:extLst>
          </p:cNvPr>
          <p:cNvGrpSpPr/>
          <p:nvPr/>
        </p:nvGrpSpPr>
        <p:grpSpPr>
          <a:xfrm>
            <a:off x="0" y="1569180"/>
            <a:ext cx="3089429" cy="610946"/>
            <a:chOff x="0" y="2583465"/>
            <a:chExt cx="12188825" cy="610946"/>
          </a:xfrm>
        </p:grpSpPr>
        <p:sp>
          <p:nvSpPr>
            <p:cNvPr id="6" name="AutoShape 23">
              <a:extLst>
                <a:ext uri="{FF2B5EF4-FFF2-40B4-BE49-F238E27FC236}">
                  <a16:creationId xmlns="" xmlns:a16="http://schemas.microsoft.com/office/drawing/2014/main" id="{5FC0763A-6949-4A47-AE34-4EB052665425}"/>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8" name="Textfeld 7">
              <a:extLst>
                <a:ext uri="{FF2B5EF4-FFF2-40B4-BE49-F238E27FC236}">
                  <a16:creationId xmlns="" xmlns:a16="http://schemas.microsoft.com/office/drawing/2014/main" id="{F888E310-84AC-4434-851C-120F0F67FD41}"/>
                </a:ext>
              </a:extLst>
            </p:cNvPr>
            <p:cNvSpPr txBox="1"/>
            <p:nvPr/>
          </p:nvSpPr>
          <p:spPr>
            <a:xfrm>
              <a:off x="193209" y="2609636"/>
              <a:ext cx="11765743"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Organigramm</a:t>
              </a:r>
              <a:endParaRPr lang="de-DE" b="0" dirty="0">
                <a:solidFill>
                  <a:schemeClr val="bg1"/>
                </a:solidFill>
                <a:latin typeface="Arial" panose="020B0604020202020204" pitchFamily="34" charset="0"/>
                <a:cs typeface="Arial" panose="020B0604020202020204" pitchFamily="34" charset="0"/>
              </a:endParaRPr>
            </a:p>
          </p:txBody>
        </p:sp>
      </p:grpSp>
      <p:graphicFrame>
        <p:nvGraphicFramePr>
          <p:cNvPr id="2" name="Diagramm 1">
            <a:extLst>
              <a:ext uri="{FF2B5EF4-FFF2-40B4-BE49-F238E27FC236}">
                <a16:creationId xmlns="" xmlns:a16="http://schemas.microsoft.com/office/drawing/2014/main" id="{F2ADFE6D-8604-4AEE-AA56-F9ED29364B49}"/>
              </a:ext>
            </a:extLst>
          </p:cNvPr>
          <p:cNvGraphicFramePr/>
          <p:nvPr>
            <p:extLst>
              <p:ext uri="{D42A27DB-BD31-4B8C-83A1-F6EECF244321}">
                <p14:modId xmlns:p14="http://schemas.microsoft.com/office/powerpoint/2010/main" val="1559062897"/>
              </p:ext>
            </p:extLst>
          </p:nvPr>
        </p:nvGraphicFramePr>
        <p:xfrm>
          <a:off x="981806" y="1141473"/>
          <a:ext cx="9842035" cy="70728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7003730"/>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8" name="Textfeld 7">
            <a:extLst>
              <a:ext uri="{FF2B5EF4-FFF2-40B4-BE49-F238E27FC236}">
                <a16:creationId xmlns="" xmlns:a16="http://schemas.microsoft.com/office/drawing/2014/main" id="{13B2130C-83B4-4165-ACAB-8CEF04475E44}"/>
              </a:ext>
            </a:extLst>
          </p:cNvPr>
          <p:cNvSpPr txBox="1"/>
          <p:nvPr/>
        </p:nvSpPr>
        <p:spPr>
          <a:xfrm>
            <a:off x="0" y="1826170"/>
            <a:ext cx="12188825" cy="584775"/>
          </a:xfrm>
          <a:prstGeom prst="rect">
            <a:avLst/>
          </a:prstGeom>
          <a:solidFill>
            <a:schemeClr val="bg1">
              <a:lumMod val="50000"/>
            </a:schemeClr>
          </a:solidFill>
        </p:spPr>
        <p:txBody>
          <a:bodyPr wrap="square" rtlCol="0">
            <a:spAutoFit/>
          </a:bodyPr>
          <a:lstStyle/>
          <a:p>
            <a:pPr algn="ctr">
              <a:tabLst>
                <a:tab pos="1616075" algn="l"/>
              </a:tabLst>
            </a:pPr>
            <a:r>
              <a:rPr lang="de-DE" sz="3200" dirty="0">
                <a:solidFill>
                  <a:schemeClr val="bg1"/>
                </a:solidFill>
                <a:latin typeface="Arial" panose="020B0604020202020204" pitchFamily="34" charset="0"/>
                <a:cs typeface="Arial" panose="020B0604020202020204" pitchFamily="34" charset="0"/>
              </a:rPr>
              <a:t>TOP5: Neuwahlen</a:t>
            </a:r>
            <a:endParaRPr lang="de-DE" b="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326142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C474F0B5-792E-4CFB-9070-622386B4A7C3}"/>
              </a:ext>
            </a:extLst>
          </p:cNvPr>
          <p:cNvSpPr txBox="1"/>
          <p:nvPr/>
        </p:nvSpPr>
        <p:spPr>
          <a:xfrm>
            <a:off x="1" y="1826171"/>
            <a:ext cx="12188824"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1. Vorstandes</a:t>
            </a:r>
          </a:p>
        </p:txBody>
      </p:sp>
    </p:spTree>
    <p:extLst>
      <p:ext uri="{BB962C8B-B14F-4D97-AF65-F5344CB8AC3E}">
        <p14:creationId xmlns:p14="http://schemas.microsoft.com/office/powerpoint/2010/main" val="2443697294"/>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1" y="1826171"/>
            <a:ext cx="12188824"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2. Vorstandes</a:t>
            </a:r>
          </a:p>
        </p:txBody>
      </p:sp>
    </p:spTree>
    <p:extLst>
      <p:ext uri="{BB962C8B-B14F-4D97-AF65-F5344CB8AC3E}">
        <p14:creationId xmlns:p14="http://schemas.microsoft.com/office/powerpoint/2010/main" val="259060793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0" y="1826171"/>
            <a:ext cx="12188825"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Kassenwart</a:t>
            </a:r>
          </a:p>
        </p:txBody>
      </p:sp>
    </p:spTree>
    <p:extLst>
      <p:ext uri="{BB962C8B-B14F-4D97-AF65-F5344CB8AC3E}">
        <p14:creationId xmlns:p14="http://schemas.microsoft.com/office/powerpoint/2010/main" val="338600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64000">
              <a:schemeClr val="bg1"/>
            </a:gs>
          </a:gsLst>
          <a:path path="circle">
            <a:fillToRect l="100000" t="100000"/>
          </a:path>
        </a:gradFill>
        <a:effectLst/>
      </p:bgPr>
    </p:bg>
    <p:spTree>
      <p:nvGrpSpPr>
        <p:cNvPr id="1" name=""/>
        <p:cNvGrpSpPr/>
        <p:nvPr/>
      </p:nvGrpSpPr>
      <p:grpSpPr>
        <a:xfrm>
          <a:off x="0" y="0"/>
          <a:ext cx="0" cy="0"/>
          <a:chOff x="0" y="0"/>
          <a:chExt cx="0" cy="0"/>
        </a:xfrm>
      </p:grpSpPr>
      <p:sp>
        <p:nvSpPr>
          <p:cNvPr id="7" name="Textfeld 6"/>
          <p:cNvSpPr txBox="1"/>
          <p:nvPr/>
        </p:nvSpPr>
        <p:spPr>
          <a:xfrm>
            <a:off x="4276725" y="4133850"/>
            <a:ext cx="253596" cy="461665"/>
          </a:xfrm>
          <a:prstGeom prst="rect">
            <a:avLst/>
          </a:prstGeom>
          <a:noFill/>
        </p:spPr>
        <p:txBody>
          <a:bodyPr wrap="none" rtlCol="0">
            <a:spAutoFit/>
          </a:bodyPr>
          <a:lstStyle/>
          <a:p>
            <a:r>
              <a:rPr lang="de-DE" dirty="0"/>
              <a:t> </a:t>
            </a:r>
          </a:p>
        </p:txBody>
      </p:sp>
      <p:pic>
        <p:nvPicPr>
          <p:cNvPr id="17" name="Grafik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8" name="Textfeld 7">
            <a:extLst>
              <a:ext uri="{FF2B5EF4-FFF2-40B4-BE49-F238E27FC236}">
                <a16:creationId xmlns="" xmlns:a16="http://schemas.microsoft.com/office/drawing/2014/main" id="{2A664681-0CF0-455C-8713-A94579CE4F8C}"/>
              </a:ext>
            </a:extLst>
          </p:cNvPr>
          <p:cNvSpPr txBox="1"/>
          <p:nvPr/>
        </p:nvSpPr>
        <p:spPr>
          <a:xfrm>
            <a:off x="27218" y="6844744"/>
            <a:ext cx="1610192" cy="523220"/>
          </a:xfrm>
          <a:prstGeom prst="rect">
            <a:avLst/>
          </a:prstGeom>
          <a:noFill/>
        </p:spPr>
        <p:txBody>
          <a:bodyPr wrap="square" rtlCol="0">
            <a:spAutoFit/>
          </a:bodyPr>
          <a:lstStyle/>
          <a:p>
            <a:r>
              <a:rPr lang="de-DE" sz="2800" dirty="0">
                <a:solidFill>
                  <a:schemeClr val="bg1"/>
                </a:solidFill>
                <a:latin typeface="Arial" panose="020B0604020202020204" pitchFamily="34" charset="0"/>
                <a:cs typeface="Arial" panose="020B0604020202020204" pitchFamily="34" charset="0"/>
              </a:rPr>
              <a:t>Agenda</a:t>
            </a:r>
          </a:p>
        </p:txBody>
      </p:sp>
      <p:grpSp>
        <p:nvGrpSpPr>
          <p:cNvPr id="9" name="TOP1 Text">
            <a:extLst>
              <a:ext uri="{FF2B5EF4-FFF2-40B4-BE49-F238E27FC236}">
                <a16:creationId xmlns="" xmlns:a16="http://schemas.microsoft.com/office/drawing/2014/main" id="{32F28CE7-4BE6-4FE8-BF0D-BAB2E656B664}"/>
              </a:ext>
            </a:extLst>
          </p:cNvPr>
          <p:cNvGrpSpPr/>
          <p:nvPr/>
        </p:nvGrpSpPr>
        <p:grpSpPr>
          <a:xfrm>
            <a:off x="-1" y="1602013"/>
            <a:ext cx="12188825" cy="575928"/>
            <a:chOff x="-1" y="1801553"/>
            <a:chExt cx="12188825" cy="575928"/>
          </a:xfrm>
        </p:grpSpPr>
        <p:sp>
          <p:nvSpPr>
            <p:cNvPr id="10" name="AutoShape 23">
              <a:extLst>
                <a:ext uri="{FF2B5EF4-FFF2-40B4-BE49-F238E27FC236}">
                  <a16:creationId xmlns="" xmlns:a16="http://schemas.microsoft.com/office/drawing/2014/main" id="{FD7FE6E1-8D89-4426-8EE2-6B33A72766B4}"/>
                </a:ext>
              </a:extLst>
            </p:cNvPr>
            <p:cNvSpPr>
              <a:spLocks noChangeArrowheads="1"/>
            </p:cNvSpPr>
            <p:nvPr/>
          </p:nvSpPr>
          <p:spPr bwMode="auto">
            <a:xfrm>
              <a:off x="-1" y="1801553"/>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1" name="Textfeld 10">
              <a:extLst>
                <a:ext uri="{FF2B5EF4-FFF2-40B4-BE49-F238E27FC236}">
                  <a16:creationId xmlns="" xmlns:a16="http://schemas.microsoft.com/office/drawing/2014/main" id="{D5D50FE0-4901-46F4-89ED-DBC2CF85E6F7}"/>
                </a:ext>
              </a:extLst>
            </p:cNvPr>
            <p:cNvSpPr txBox="1"/>
            <p:nvPr/>
          </p:nvSpPr>
          <p:spPr>
            <a:xfrm>
              <a:off x="193208" y="1859998"/>
              <a:ext cx="11765743" cy="461665"/>
            </a:xfrm>
            <a:prstGeom prst="rect">
              <a:avLst/>
            </a:prstGeom>
            <a:noFill/>
          </p:spPr>
          <p:txBody>
            <a:bodyPr wrap="square" rtlCol="0">
              <a:spAutoFit/>
            </a:bodyPr>
            <a:lstStyle/>
            <a:p>
              <a:pPr>
                <a:tabLst>
                  <a:tab pos="1616075" algn="l"/>
                </a:tabLst>
              </a:pPr>
              <a:r>
                <a:rPr lang="de-DE" b="0" dirty="0">
                  <a:solidFill>
                    <a:schemeClr val="bg1"/>
                  </a:solidFill>
                  <a:latin typeface="Arial" panose="020B0604020202020204" pitchFamily="34" charset="0"/>
                  <a:cs typeface="Arial" panose="020B0604020202020204" pitchFamily="34" charset="0"/>
                </a:rPr>
                <a:t>TOP7	</a:t>
              </a:r>
              <a:r>
                <a:rPr lang="de-DE" dirty="0">
                  <a:solidFill>
                    <a:schemeClr val="bg1"/>
                  </a:solidFill>
                  <a:latin typeface="Arial" panose="020B0604020202020204" pitchFamily="34" charset="0"/>
                  <a:cs typeface="Arial" panose="020B0604020202020204" pitchFamily="34" charset="0"/>
                </a:rPr>
                <a:t>Verschiedenes</a:t>
              </a:r>
              <a:r>
                <a:rPr lang="de-DE" sz="1800" b="0" dirty="0">
                  <a:solidFill>
                    <a:schemeClr val="bg1"/>
                  </a:solidFill>
                  <a:latin typeface="Arial" panose="020B0604020202020204" pitchFamily="34" charset="0"/>
                  <a:cs typeface="Arial" panose="020B0604020202020204" pitchFamily="34" charset="0"/>
                </a:rPr>
                <a:t>			</a:t>
              </a:r>
            </a:p>
          </p:txBody>
        </p:sp>
      </p:grpSp>
      <p:grpSp>
        <p:nvGrpSpPr>
          <p:cNvPr id="28" name="TOP1 Aktiv Punkt">
            <a:extLst>
              <a:ext uri="{FF2B5EF4-FFF2-40B4-BE49-F238E27FC236}">
                <a16:creationId xmlns="" xmlns:a16="http://schemas.microsoft.com/office/drawing/2014/main" id="{D940CC30-21B4-41E9-8E5A-8DC8353AC174}"/>
              </a:ext>
            </a:extLst>
          </p:cNvPr>
          <p:cNvGrpSpPr/>
          <p:nvPr/>
        </p:nvGrpSpPr>
        <p:grpSpPr>
          <a:xfrm>
            <a:off x="1166048" y="1660054"/>
            <a:ext cx="473210" cy="456042"/>
            <a:chOff x="1674446" y="1740506"/>
            <a:chExt cx="693510" cy="668350"/>
          </a:xfrm>
        </p:grpSpPr>
        <p:sp>
          <p:nvSpPr>
            <p:cNvPr id="29" name="타원 16">
              <a:extLst>
                <a:ext uri="{FF2B5EF4-FFF2-40B4-BE49-F238E27FC236}">
                  <a16:creationId xmlns="" xmlns:a16="http://schemas.microsoft.com/office/drawing/2014/main" id="{DAA51230-8D19-41F1-B0F1-BC441A23F0BF}"/>
                </a:ext>
              </a:extLst>
            </p:cNvPr>
            <p:cNvSpPr/>
            <p:nvPr/>
          </p:nvSpPr>
          <p:spPr>
            <a:xfrm>
              <a:off x="1699605" y="1740506"/>
              <a:ext cx="668351" cy="668350"/>
            </a:xfrm>
            <a:prstGeom prst="ellipse">
              <a:avLst/>
            </a:prstGeom>
            <a:solidFill>
              <a:srgbClr val="FF000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0" name="Oval 26">
              <a:extLst>
                <a:ext uri="{FF2B5EF4-FFF2-40B4-BE49-F238E27FC236}">
                  <a16:creationId xmlns="" xmlns:a16="http://schemas.microsoft.com/office/drawing/2014/main" id="{03D8F426-9197-4C78-8D94-B1EDB5597F14}"/>
                </a:ext>
              </a:extLst>
            </p:cNvPr>
            <p:cNvSpPr>
              <a:spLocks noChangeAspect="1" noChangeArrowheads="1"/>
            </p:cNvSpPr>
            <p:nvPr/>
          </p:nvSpPr>
          <p:spPr bwMode="auto">
            <a:xfrm rot="18900000">
              <a:off x="1674446" y="1835203"/>
              <a:ext cx="460617" cy="247007"/>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a:latin typeface="Arial" pitchFamily="34" charset="0"/>
                <a:cs typeface="Arial" pitchFamily="34" charset="0"/>
              </a:endParaRPr>
            </a:p>
          </p:txBody>
        </p:sp>
        <p:sp>
          <p:nvSpPr>
            <p:cNvPr id="31" name="Oval 28">
              <a:extLst>
                <a:ext uri="{FF2B5EF4-FFF2-40B4-BE49-F238E27FC236}">
                  <a16:creationId xmlns="" xmlns:a16="http://schemas.microsoft.com/office/drawing/2014/main" id="{DF5D9FE0-A030-4061-A3AB-6CCEF7E3866A}"/>
                </a:ext>
              </a:extLst>
            </p:cNvPr>
            <p:cNvSpPr>
              <a:spLocks noChangeArrowheads="1"/>
            </p:cNvSpPr>
            <p:nvPr/>
          </p:nvSpPr>
          <p:spPr bwMode="auto">
            <a:xfrm flipH="1">
              <a:off x="1767018" y="1808276"/>
              <a:ext cx="211878" cy="189910"/>
            </a:xfrm>
            <a:prstGeom prst="ellipse">
              <a:avLst/>
            </a:prstGeom>
            <a:gradFill rotWithShape="1">
              <a:gsLst>
                <a:gs pos="0">
                  <a:schemeClr val="bg1">
                    <a:alpha val="65000"/>
                  </a:schemeClr>
                </a:gs>
                <a:gs pos="100000">
                  <a:srgbClr val="67ABF5">
                    <a:alpha val="0"/>
                  </a:srgbClr>
                </a:gs>
              </a:gsLst>
              <a:path path="shape">
                <a:fillToRect l="50000" t="50000" r="50000" b="50000"/>
              </a:path>
            </a:gradFill>
            <a:ln w="9525">
              <a:noFill/>
              <a:round/>
              <a:headEnd/>
              <a:tailEnd/>
            </a:ln>
          </p:spPr>
          <p:txBody>
            <a:bodyPr wrap="none" anchor="ctr"/>
            <a:lstStyle/>
            <a:p>
              <a:endParaRPr kumimoji="0" lang="ko-KR" altLang="en-US">
                <a:latin typeface="Arial" pitchFamily="34" charset="0"/>
                <a:ea typeface="맑은 고딕" pitchFamily="50" charset="-127"/>
                <a:cs typeface="Arial" pitchFamily="34" charset="0"/>
              </a:endParaRPr>
            </a:p>
          </p:txBody>
        </p:sp>
      </p:grpSp>
      <p:grpSp>
        <p:nvGrpSpPr>
          <p:cNvPr id="13" name="TOP2 Text">
            <a:extLst>
              <a:ext uri="{FF2B5EF4-FFF2-40B4-BE49-F238E27FC236}">
                <a16:creationId xmlns="" xmlns:a16="http://schemas.microsoft.com/office/drawing/2014/main" id="{1DFD755C-DA5B-4EFC-80B6-75117952A674}"/>
              </a:ext>
            </a:extLst>
          </p:cNvPr>
          <p:cNvGrpSpPr/>
          <p:nvPr/>
        </p:nvGrpSpPr>
        <p:grpSpPr>
          <a:xfrm>
            <a:off x="-1" y="839505"/>
            <a:ext cx="5024761" cy="610946"/>
            <a:chOff x="0" y="2583465"/>
            <a:chExt cx="12188825" cy="610946"/>
          </a:xfrm>
        </p:grpSpPr>
        <p:sp>
          <p:nvSpPr>
            <p:cNvPr id="14" name="AutoShape 23">
              <a:extLst>
                <a:ext uri="{FF2B5EF4-FFF2-40B4-BE49-F238E27FC236}">
                  <a16:creationId xmlns="" xmlns:a16="http://schemas.microsoft.com/office/drawing/2014/main" id="{32E05FF7-0553-4362-83DE-7C834606E4C4}"/>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5" name="Textfeld 14">
              <a:extLst>
                <a:ext uri="{FF2B5EF4-FFF2-40B4-BE49-F238E27FC236}">
                  <a16:creationId xmlns="" xmlns:a16="http://schemas.microsoft.com/office/drawing/2014/main" id="{16059752-098E-462C-AB7F-0720A8B2010E}"/>
                </a:ext>
              </a:extLst>
            </p:cNvPr>
            <p:cNvSpPr txBox="1"/>
            <p:nvPr/>
          </p:nvSpPr>
          <p:spPr>
            <a:xfrm>
              <a:off x="193209" y="2609636"/>
              <a:ext cx="11765742"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Agenda</a:t>
              </a:r>
              <a:endParaRPr lang="de-DE" b="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714348227"/>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1" y="1826171"/>
            <a:ext cx="12188824"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Schriftführer</a:t>
            </a:r>
          </a:p>
        </p:txBody>
      </p:sp>
    </p:spTree>
    <p:extLst>
      <p:ext uri="{BB962C8B-B14F-4D97-AF65-F5344CB8AC3E}">
        <p14:creationId xmlns:p14="http://schemas.microsoft.com/office/powerpoint/2010/main" val="2685004395"/>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1" y="1826171"/>
            <a:ext cx="12188825"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Beisitzer (Ticketing)</a:t>
            </a:r>
          </a:p>
        </p:txBody>
      </p:sp>
    </p:spTree>
    <p:extLst>
      <p:ext uri="{BB962C8B-B14F-4D97-AF65-F5344CB8AC3E}">
        <p14:creationId xmlns:p14="http://schemas.microsoft.com/office/powerpoint/2010/main" val="3639295319"/>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1" y="1826171"/>
            <a:ext cx="12188824"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Beisitzer (Essen und Trinken)</a:t>
            </a:r>
          </a:p>
        </p:txBody>
      </p:sp>
    </p:spTree>
    <p:extLst>
      <p:ext uri="{BB962C8B-B14F-4D97-AF65-F5344CB8AC3E}">
        <p14:creationId xmlns:p14="http://schemas.microsoft.com/office/powerpoint/2010/main" val="3820550253"/>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Textfeld 4">
            <a:extLst>
              <a:ext uri="{FF2B5EF4-FFF2-40B4-BE49-F238E27FC236}">
                <a16:creationId xmlns="" xmlns:a16="http://schemas.microsoft.com/office/drawing/2014/main" id="{94DFD97D-9247-4C51-9B46-ECB3624A8875}"/>
              </a:ext>
            </a:extLst>
          </p:cNvPr>
          <p:cNvSpPr txBox="1"/>
          <p:nvPr/>
        </p:nvSpPr>
        <p:spPr>
          <a:xfrm>
            <a:off x="0" y="1826171"/>
            <a:ext cx="12188826" cy="584775"/>
          </a:xfrm>
          <a:prstGeom prst="rect">
            <a:avLst/>
          </a:prstGeom>
          <a:solidFill>
            <a:schemeClr val="bg1">
              <a:lumMod val="50000"/>
            </a:schemeClr>
          </a:solidFill>
        </p:spPr>
        <p:txBody>
          <a:bodyPr wrap="square" rtlCol="0">
            <a:spAutoFit/>
          </a:bodyPr>
          <a:lstStyle/>
          <a:p>
            <a:pPr algn="ctr"/>
            <a:r>
              <a:rPr lang="de-DE" sz="3200" dirty="0">
                <a:solidFill>
                  <a:schemeClr val="bg1"/>
                </a:solidFill>
                <a:latin typeface="Arial" panose="020B0604020202020204" pitchFamily="34" charset="0"/>
                <a:cs typeface="Arial" panose="020B0604020202020204" pitchFamily="34" charset="0"/>
              </a:rPr>
              <a:t>Neuwahl Beisitzer (Merchandise)</a:t>
            </a:r>
          </a:p>
        </p:txBody>
      </p:sp>
    </p:spTree>
    <p:extLst>
      <p:ext uri="{BB962C8B-B14F-4D97-AF65-F5344CB8AC3E}">
        <p14:creationId xmlns:p14="http://schemas.microsoft.com/office/powerpoint/2010/main" val="325800790"/>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6" name="AutoShape 23">
            <a:extLst>
              <a:ext uri="{FF2B5EF4-FFF2-40B4-BE49-F238E27FC236}">
                <a16:creationId xmlns="" xmlns:a16="http://schemas.microsoft.com/office/drawing/2014/main" id="{4F6D7E13-E376-4446-8D2F-1A694A58A16C}"/>
              </a:ext>
            </a:extLst>
          </p:cNvPr>
          <p:cNvSpPr>
            <a:spLocks noChangeArrowheads="1"/>
          </p:cNvSpPr>
          <p:nvPr/>
        </p:nvSpPr>
        <p:spPr bwMode="auto">
          <a:xfrm>
            <a:off x="0" y="1711223"/>
            <a:ext cx="12188825" cy="575928"/>
          </a:xfrm>
          <a:prstGeom prst="rect">
            <a:avLst/>
          </a:prstGeom>
          <a:solidFill>
            <a:srgbClr val="7F7F7F"/>
          </a:solidFill>
          <a:ln w="9525" algn="ctr">
            <a:noFill/>
            <a:round/>
            <a:headEnd/>
            <a:tailEnd/>
          </a:ln>
          <a:effectLst/>
        </p:spPr>
        <p:txBody>
          <a:bodyPr/>
          <a:lstStyle/>
          <a:p>
            <a:pPr algn="ctr">
              <a:tabLst>
                <a:tab pos="1616075" algn="l"/>
              </a:tabLst>
            </a:pPr>
            <a:r>
              <a:rPr lang="de-DE" sz="3200" dirty="0">
                <a:solidFill>
                  <a:schemeClr val="bg1"/>
                </a:solidFill>
                <a:latin typeface="Arial" panose="020B0604020202020204" pitchFamily="34" charset="0"/>
                <a:cs typeface="Arial" panose="020B0604020202020204" pitchFamily="34" charset="0"/>
              </a:rPr>
              <a:t>TOP6: Satzungsänderung</a:t>
            </a:r>
          </a:p>
        </p:txBody>
      </p:sp>
    </p:spTree>
    <p:extLst>
      <p:ext uri="{BB962C8B-B14F-4D97-AF65-F5344CB8AC3E}">
        <p14:creationId xmlns:p14="http://schemas.microsoft.com/office/powerpoint/2010/main" val="2805451898"/>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 name="Rechteck 1">
            <a:extLst>
              <a:ext uri="{FF2B5EF4-FFF2-40B4-BE49-F238E27FC236}">
                <a16:creationId xmlns="" xmlns:a16="http://schemas.microsoft.com/office/drawing/2014/main" id="{B752B62E-3ECD-469F-B1CD-89D22249BBD1}"/>
              </a:ext>
            </a:extLst>
          </p:cNvPr>
          <p:cNvSpPr/>
          <p:nvPr/>
        </p:nvSpPr>
        <p:spPr>
          <a:xfrm>
            <a:off x="-10602" y="1485751"/>
            <a:ext cx="6092825" cy="2616101"/>
          </a:xfrm>
          <a:prstGeom prst="rect">
            <a:avLst/>
          </a:prstGeom>
        </p:spPr>
        <p:txBody>
          <a:bodyPr>
            <a:spAutoFit/>
          </a:bodyPr>
          <a:lstStyle/>
          <a:p>
            <a:pPr fontAlgn="base">
              <a:spcAft>
                <a:spcPts val="0"/>
              </a:spcAft>
            </a:pPr>
            <a:r>
              <a:rPr lang="de-DE" sz="2000" b="1" dirty="0">
                <a:latin typeface="Arial" panose="020B0604020202020204" pitchFamily="34" charset="0"/>
                <a:ea typeface="Times New Roman" panose="02020603050405020304" pitchFamily="18" charset="0"/>
                <a:cs typeface="Arial" panose="020B0604020202020204" pitchFamily="34" charset="0"/>
              </a:rPr>
              <a:t>§ 2 Zweck des Fanclubs</a:t>
            </a:r>
            <a:endParaRPr lang="de-DE" sz="2000" dirty="0">
              <a:latin typeface="Arial" panose="020B0604020202020204" pitchFamily="34" charset="0"/>
              <a:ea typeface="Calibri" panose="020F0502020204030204" pitchFamily="34" charset="0"/>
              <a:cs typeface="Arial" panose="020B0604020202020204" pitchFamily="34" charset="0"/>
            </a:endParaRPr>
          </a:p>
          <a:p>
            <a:pPr lvl="0" fontAlgn="base">
              <a:spcAft>
                <a:spcPts val="0"/>
              </a:spcAft>
              <a:buSzPts val="1000"/>
              <a:tabLst>
                <a:tab pos="457200" algn="l"/>
              </a:tabLst>
            </a:pPr>
            <a:r>
              <a:rPr lang="de-DE" sz="1800" dirty="0">
                <a:latin typeface="Arial" panose="020B0604020202020204" pitchFamily="34" charset="0"/>
                <a:ea typeface="Times New Roman" panose="02020603050405020304" pitchFamily="18" charset="0"/>
                <a:cs typeface="Arial" panose="020B0604020202020204" pitchFamily="34" charset="0"/>
              </a:rPr>
              <a:t>Der Verein bezweckt den Zusammenschluss von Bayernfans und die Organisation zum Besuch von Heim- und Auswärtsspielen des FC Bayern München, sowie vereinsinterner Veranstaltungen des FC Bayern München.</a:t>
            </a:r>
            <a:endParaRPr lang="de-DE" sz="1800" dirty="0">
              <a:latin typeface="Arial" panose="020B0604020202020204" pitchFamily="34" charset="0"/>
              <a:ea typeface="Calibri" panose="020F0502020204030204" pitchFamily="34" charset="0"/>
              <a:cs typeface="Arial" panose="020B0604020202020204" pitchFamily="34" charset="0"/>
            </a:endParaRPr>
          </a:p>
          <a:p>
            <a:pPr lvl="0" fontAlgn="base">
              <a:spcAft>
                <a:spcPts val="0"/>
              </a:spcAft>
              <a:buSzPts val="1000"/>
              <a:tabLst>
                <a:tab pos="457200" algn="l"/>
              </a:tabLst>
            </a:pPr>
            <a:r>
              <a:rPr lang="de-DE" sz="1800" dirty="0">
                <a:latin typeface="Arial" panose="020B0604020202020204" pitchFamily="34" charset="0"/>
                <a:ea typeface="Times New Roman" panose="02020603050405020304" pitchFamily="18" charset="0"/>
                <a:cs typeface="Arial" panose="020B0604020202020204" pitchFamily="34" charset="0"/>
              </a:rPr>
              <a:t/>
            </a:r>
            <a:br>
              <a:rPr lang="de-DE" sz="1800" dirty="0">
                <a:latin typeface="Arial" panose="020B0604020202020204" pitchFamily="34" charset="0"/>
                <a:ea typeface="Times New Roman" panose="02020603050405020304" pitchFamily="18" charset="0"/>
                <a:cs typeface="Arial" panose="020B0604020202020204" pitchFamily="34" charset="0"/>
              </a:rPr>
            </a:br>
            <a:r>
              <a:rPr lang="de-DE" sz="1800" dirty="0">
                <a:latin typeface="Arial" panose="020B0604020202020204" pitchFamily="34" charset="0"/>
                <a:ea typeface="Times New Roman" panose="02020603050405020304" pitchFamily="18" charset="0"/>
                <a:cs typeface="Arial" panose="020B0604020202020204" pitchFamily="34" charset="0"/>
              </a:rPr>
              <a:t>Die Mitglieder sprechen sich zur gewaltfreien Unterstützung des FC Bayern München e.V. aus und tragen durch ihr Erscheinungsbild vorbildlich dazu bei.</a:t>
            </a:r>
            <a:endParaRPr lang="de-DE" sz="1800" dirty="0">
              <a:effectLst/>
              <a:latin typeface="Arial" panose="020B0604020202020204" pitchFamily="34" charset="0"/>
              <a:ea typeface="Calibri" panose="020F0502020204030204" pitchFamily="34" charset="0"/>
              <a:cs typeface="Arial" panose="020B0604020202020204" pitchFamily="34" charset="0"/>
            </a:endParaRPr>
          </a:p>
        </p:txBody>
      </p:sp>
      <p:grpSp>
        <p:nvGrpSpPr>
          <p:cNvPr id="4" name="TOP2 Text">
            <a:extLst>
              <a:ext uri="{FF2B5EF4-FFF2-40B4-BE49-F238E27FC236}">
                <a16:creationId xmlns="" xmlns:a16="http://schemas.microsoft.com/office/drawing/2014/main" id="{43D3EB30-DC78-498C-9A49-E7F46C970FA3}"/>
              </a:ext>
            </a:extLst>
          </p:cNvPr>
          <p:cNvGrpSpPr/>
          <p:nvPr/>
        </p:nvGrpSpPr>
        <p:grpSpPr>
          <a:xfrm>
            <a:off x="0" y="861720"/>
            <a:ext cx="3089429" cy="610946"/>
            <a:chOff x="0" y="2583465"/>
            <a:chExt cx="12188825" cy="610946"/>
          </a:xfrm>
        </p:grpSpPr>
        <p:sp>
          <p:nvSpPr>
            <p:cNvPr id="6" name="AutoShape 23">
              <a:extLst>
                <a:ext uri="{FF2B5EF4-FFF2-40B4-BE49-F238E27FC236}">
                  <a16:creationId xmlns="" xmlns:a16="http://schemas.microsoft.com/office/drawing/2014/main" id="{6AC16760-C0AF-4791-B614-47D92F2B1077}"/>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7" name="Textfeld 6">
              <a:extLst>
                <a:ext uri="{FF2B5EF4-FFF2-40B4-BE49-F238E27FC236}">
                  <a16:creationId xmlns="" xmlns:a16="http://schemas.microsoft.com/office/drawing/2014/main" id="{B6997A5F-5E4C-4571-A554-1408B8ACF716}"/>
                </a:ext>
              </a:extLst>
            </p:cNvPr>
            <p:cNvSpPr txBox="1"/>
            <p:nvPr/>
          </p:nvSpPr>
          <p:spPr>
            <a:xfrm>
              <a:off x="193209" y="2609636"/>
              <a:ext cx="11765743"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Alt</a:t>
              </a:r>
              <a:endParaRPr lang="de-DE" b="0" dirty="0">
                <a:solidFill>
                  <a:schemeClr val="bg1"/>
                </a:solidFill>
                <a:latin typeface="Arial" panose="020B0604020202020204" pitchFamily="34" charset="0"/>
                <a:cs typeface="Arial" panose="020B0604020202020204" pitchFamily="34" charset="0"/>
              </a:endParaRPr>
            </a:p>
          </p:txBody>
        </p:sp>
      </p:grpSp>
      <p:grpSp>
        <p:nvGrpSpPr>
          <p:cNvPr id="8" name="TOP2 Text">
            <a:extLst>
              <a:ext uri="{FF2B5EF4-FFF2-40B4-BE49-F238E27FC236}">
                <a16:creationId xmlns="" xmlns:a16="http://schemas.microsoft.com/office/drawing/2014/main" id="{2AEE17E7-66DC-4B0B-BC84-F2AC9BBE4888}"/>
              </a:ext>
            </a:extLst>
          </p:cNvPr>
          <p:cNvGrpSpPr/>
          <p:nvPr/>
        </p:nvGrpSpPr>
        <p:grpSpPr>
          <a:xfrm>
            <a:off x="9099396" y="874805"/>
            <a:ext cx="3089429" cy="610946"/>
            <a:chOff x="0" y="2583465"/>
            <a:chExt cx="12188825" cy="610946"/>
          </a:xfrm>
        </p:grpSpPr>
        <p:sp>
          <p:nvSpPr>
            <p:cNvPr id="9" name="AutoShape 23">
              <a:extLst>
                <a:ext uri="{FF2B5EF4-FFF2-40B4-BE49-F238E27FC236}">
                  <a16:creationId xmlns="" xmlns:a16="http://schemas.microsoft.com/office/drawing/2014/main" id="{8A313026-A702-4429-A263-07678BAAA507}"/>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0" name="Textfeld 9">
              <a:extLst>
                <a:ext uri="{FF2B5EF4-FFF2-40B4-BE49-F238E27FC236}">
                  <a16:creationId xmlns="" xmlns:a16="http://schemas.microsoft.com/office/drawing/2014/main" id="{8CA9E092-D726-4E50-B225-937BF0BC5FDC}"/>
                </a:ext>
              </a:extLst>
            </p:cNvPr>
            <p:cNvSpPr txBox="1"/>
            <p:nvPr/>
          </p:nvSpPr>
          <p:spPr>
            <a:xfrm>
              <a:off x="193209" y="2609636"/>
              <a:ext cx="11765743"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Neu</a:t>
              </a:r>
              <a:endParaRPr lang="de-DE" b="0" dirty="0">
                <a:solidFill>
                  <a:schemeClr val="bg1"/>
                </a:solidFill>
                <a:latin typeface="Arial" panose="020B0604020202020204" pitchFamily="34" charset="0"/>
                <a:cs typeface="Arial" panose="020B0604020202020204" pitchFamily="34" charset="0"/>
              </a:endParaRPr>
            </a:p>
          </p:txBody>
        </p:sp>
      </p:grpSp>
      <p:sp>
        <p:nvSpPr>
          <p:cNvPr id="3" name="Rechteck 2">
            <a:extLst>
              <a:ext uri="{FF2B5EF4-FFF2-40B4-BE49-F238E27FC236}">
                <a16:creationId xmlns="" xmlns:a16="http://schemas.microsoft.com/office/drawing/2014/main" id="{20132DC2-5CEC-4309-8DB5-4A35E812AFF4}"/>
              </a:ext>
            </a:extLst>
          </p:cNvPr>
          <p:cNvSpPr/>
          <p:nvPr/>
        </p:nvSpPr>
        <p:spPr>
          <a:xfrm>
            <a:off x="6094412" y="1485751"/>
            <a:ext cx="6092825" cy="5109091"/>
          </a:xfrm>
          <a:prstGeom prst="rect">
            <a:avLst/>
          </a:prstGeom>
        </p:spPr>
        <p:txBody>
          <a:bodyPr>
            <a:spAutoFit/>
          </a:bodyPr>
          <a:lstStyle/>
          <a:p>
            <a:pPr fontAlgn="base">
              <a:spcAft>
                <a:spcPts val="0"/>
              </a:spcAft>
            </a:pPr>
            <a:r>
              <a:rPr lang="de-DE" sz="2000" b="1" dirty="0">
                <a:latin typeface="Arial" panose="020B0604020202020204" pitchFamily="34" charset="0"/>
                <a:ea typeface="Times New Roman" panose="02020603050405020304" pitchFamily="18" charset="0"/>
                <a:cs typeface="Times New Roman" panose="02020603050405020304" pitchFamily="18" charset="0"/>
              </a:rPr>
              <a:t>§ 2 Zweck des Fanclubs</a:t>
            </a:r>
            <a:r>
              <a:rPr lang="de-DE" sz="1400" b="1" dirty="0">
                <a:latin typeface="Arial" panose="020B0604020202020204" pitchFamily="34" charset="0"/>
                <a:ea typeface="Times New Roman" panose="02020603050405020304" pitchFamily="18" charset="0"/>
                <a:cs typeface="Times New Roman" panose="02020603050405020304" pitchFamily="18" charset="0"/>
              </a:rPr>
              <a:t/>
            </a:r>
            <a:br>
              <a:rPr lang="de-DE" sz="1400" b="1" dirty="0">
                <a:latin typeface="Arial" panose="020B0604020202020204" pitchFamily="34" charset="0"/>
                <a:ea typeface="Times New Roman" panose="02020603050405020304" pitchFamily="18" charset="0"/>
                <a:cs typeface="Times New Roman" panose="02020603050405020304" pitchFamily="18" charset="0"/>
              </a:rPr>
            </a:br>
            <a:r>
              <a:rPr lang="de-DE" sz="1800" dirty="0">
                <a:latin typeface="Arial" panose="020B0604020202020204" pitchFamily="34" charset="0"/>
                <a:ea typeface="Arial" panose="020B0604020202020204" pitchFamily="34" charset="0"/>
                <a:cs typeface="Arial" panose="020B0604020202020204" pitchFamily="34" charset="0"/>
              </a:rPr>
              <a:t>Der Verein dient der Förderung des Sportes und des Sportgedankens. Aufgabe der Mitglieder ist es, sich im Sinne des Fair-Play-Gedankens jederzeit sportlich und fair zu verhalten. Durch das Verhalten der Mitglieder wird für das Ansehen und das Erscheinungsbild des FC Bayern München ein positives Image bewirkt. Dies gilt sowohl während der Austragung von Fußballspielen als auch außerhalb der Stadien in der Öffentlichkeit. </a:t>
            </a:r>
          </a:p>
          <a:p>
            <a:r>
              <a:rPr lang="de-DE" sz="1800" dirty="0">
                <a:latin typeface="Arial" panose="020B0604020202020204" pitchFamily="34" charset="0"/>
                <a:ea typeface="Calibri" panose="020F0502020204030204" pitchFamily="34" charset="0"/>
                <a:cs typeface="Arial" panose="020B0604020202020204" pitchFamily="34" charset="0"/>
              </a:rPr>
              <a:t/>
            </a:r>
            <a:br>
              <a:rPr lang="de-DE" sz="1800" dirty="0">
                <a:latin typeface="Arial" panose="020B0604020202020204" pitchFamily="34" charset="0"/>
                <a:ea typeface="Calibri" panose="020F0502020204030204" pitchFamily="34" charset="0"/>
                <a:cs typeface="Arial" panose="020B0604020202020204" pitchFamily="34" charset="0"/>
              </a:rPr>
            </a:br>
            <a:r>
              <a:rPr lang="de-DE" sz="1800" dirty="0">
                <a:latin typeface="Arial" panose="020B0604020202020204" pitchFamily="34" charset="0"/>
                <a:ea typeface="Calibri" panose="020F0502020204030204" pitchFamily="34" charset="0"/>
                <a:cs typeface="Arial" panose="020B0604020202020204" pitchFamily="34" charset="0"/>
              </a:rPr>
              <a:t>Der Verein bezweckt ferner die Festigung der Kameradschaft und Freundschaft der Fans untereinander, Integration von Minderheiten und Personen mit Handicap im Stadion oder Umfeld von Fußballveranstaltungen, Pflege von Kontakten zu Fanclubs des FC Bayern aber auch von anderen Fußballvereinen im In- und Ausland durch unter anderem Reisen und Veranstaltungen, wie Turniere von Fußballfanclubmannschaften.</a:t>
            </a:r>
            <a:endParaRPr lang="de-DE"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0378206"/>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 name="Rechteck 1">
            <a:extLst>
              <a:ext uri="{FF2B5EF4-FFF2-40B4-BE49-F238E27FC236}">
                <a16:creationId xmlns="" xmlns:a16="http://schemas.microsoft.com/office/drawing/2014/main" id="{B752B62E-3ECD-469F-B1CD-89D22249BBD1}"/>
              </a:ext>
            </a:extLst>
          </p:cNvPr>
          <p:cNvSpPr/>
          <p:nvPr/>
        </p:nvSpPr>
        <p:spPr>
          <a:xfrm>
            <a:off x="-10602" y="1485751"/>
            <a:ext cx="6092825" cy="1292662"/>
          </a:xfrm>
          <a:prstGeom prst="rect">
            <a:avLst/>
          </a:prstGeom>
        </p:spPr>
        <p:txBody>
          <a:bodyPr>
            <a:spAutoFit/>
          </a:bodyPr>
          <a:lstStyle/>
          <a:p>
            <a:pPr fontAlgn="base"/>
            <a:r>
              <a:rPr lang="de-DE" sz="2000" b="1" dirty="0">
                <a:latin typeface="Arial" panose="020B0604020202020204" pitchFamily="34" charset="0"/>
                <a:cs typeface="Arial" panose="020B0604020202020204" pitchFamily="34" charset="0"/>
              </a:rPr>
              <a:t>§ 11 Auflösung des Fanclubs</a:t>
            </a:r>
          </a:p>
          <a:p>
            <a:pPr fontAlgn="base"/>
            <a:r>
              <a:rPr lang="de-DE" sz="2000" dirty="0">
                <a:latin typeface="Arial" panose="020B0604020202020204" pitchFamily="34" charset="0"/>
                <a:cs typeface="Arial" panose="020B0604020202020204" pitchFamily="34" charset="0"/>
              </a:rPr>
              <a:t>Die Auflösung des Clubs kann nur von der Mitgliederversammlung beschlossen werden.</a:t>
            </a:r>
          </a:p>
          <a:p>
            <a:pPr fontAlgn="base">
              <a:spcAft>
                <a:spcPts val="0"/>
              </a:spcAft>
            </a:pPr>
            <a:endParaRPr lang="de-DE" sz="1800" dirty="0">
              <a:effectLst/>
              <a:latin typeface="Arial" panose="020B0604020202020204" pitchFamily="34" charset="0"/>
              <a:ea typeface="Calibri" panose="020F0502020204030204" pitchFamily="34" charset="0"/>
              <a:cs typeface="Arial" panose="020B0604020202020204" pitchFamily="34" charset="0"/>
            </a:endParaRPr>
          </a:p>
        </p:txBody>
      </p:sp>
      <p:grpSp>
        <p:nvGrpSpPr>
          <p:cNvPr id="4" name="TOP2 Text">
            <a:extLst>
              <a:ext uri="{FF2B5EF4-FFF2-40B4-BE49-F238E27FC236}">
                <a16:creationId xmlns="" xmlns:a16="http://schemas.microsoft.com/office/drawing/2014/main" id="{43D3EB30-DC78-498C-9A49-E7F46C970FA3}"/>
              </a:ext>
            </a:extLst>
          </p:cNvPr>
          <p:cNvGrpSpPr/>
          <p:nvPr/>
        </p:nvGrpSpPr>
        <p:grpSpPr>
          <a:xfrm>
            <a:off x="0" y="861720"/>
            <a:ext cx="3089429" cy="610946"/>
            <a:chOff x="0" y="2583465"/>
            <a:chExt cx="12188825" cy="610946"/>
          </a:xfrm>
        </p:grpSpPr>
        <p:sp>
          <p:nvSpPr>
            <p:cNvPr id="6" name="AutoShape 23">
              <a:extLst>
                <a:ext uri="{FF2B5EF4-FFF2-40B4-BE49-F238E27FC236}">
                  <a16:creationId xmlns="" xmlns:a16="http://schemas.microsoft.com/office/drawing/2014/main" id="{6AC16760-C0AF-4791-B614-47D92F2B1077}"/>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7" name="Textfeld 6">
              <a:extLst>
                <a:ext uri="{FF2B5EF4-FFF2-40B4-BE49-F238E27FC236}">
                  <a16:creationId xmlns="" xmlns:a16="http://schemas.microsoft.com/office/drawing/2014/main" id="{B6997A5F-5E4C-4571-A554-1408B8ACF716}"/>
                </a:ext>
              </a:extLst>
            </p:cNvPr>
            <p:cNvSpPr txBox="1"/>
            <p:nvPr/>
          </p:nvSpPr>
          <p:spPr>
            <a:xfrm>
              <a:off x="193209" y="2609636"/>
              <a:ext cx="11765743"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Alt</a:t>
              </a:r>
              <a:endParaRPr lang="de-DE" b="0" dirty="0">
                <a:solidFill>
                  <a:schemeClr val="bg1"/>
                </a:solidFill>
                <a:latin typeface="Arial" panose="020B0604020202020204" pitchFamily="34" charset="0"/>
                <a:cs typeface="Arial" panose="020B0604020202020204" pitchFamily="34" charset="0"/>
              </a:endParaRPr>
            </a:p>
          </p:txBody>
        </p:sp>
      </p:grpSp>
      <p:grpSp>
        <p:nvGrpSpPr>
          <p:cNvPr id="8" name="TOP2 Text">
            <a:extLst>
              <a:ext uri="{FF2B5EF4-FFF2-40B4-BE49-F238E27FC236}">
                <a16:creationId xmlns="" xmlns:a16="http://schemas.microsoft.com/office/drawing/2014/main" id="{2AEE17E7-66DC-4B0B-BC84-F2AC9BBE4888}"/>
              </a:ext>
            </a:extLst>
          </p:cNvPr>
          <p:cNvGrpSpPr/>
          <p:nvPr/>
        </p:nvGrpSpPr>
        <p:grpSpPr>
          <a:xfrm>
            <a:off x="9099396" y="874805"/>
            <a:ext cx="3089429" cy="610946"/>
            <a:chOff x="0" y="2583465"/>
            <a:chExt cx="12188825" cy="610946"/>
          </a:xfrm>
        </p:grpSpPr>
        <p:sp>
          <p:nvSpPr>
            <p:cNvPr id="9" name="AutoShape 23">
              <a:extLst>
                <a:ext uri="{FF2B5EF4-FFF2-40B4-BE49-F238E27FC236}">
                  <a16:creationId xmlns="" xmlns:a16="http://schemas.microsoft.com/office/drawing/2014/main" id="{8A313026-A702-4429-A263-07678BAAA507}"/>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10" name="Textfeld 9">
              <a:extLst>
                <a:ext uri="{FF2B5EF4-FFF2-40B4-BE49-F238E27FC236}">
                  <a16:creationId xmlns="" xmlns:a16="http://schemas.microsoft.com/office/drawing/2014/main" id="{8CA9E092-D726-4E50-B225-937BF0BC5FDC}"/>
                </a:ext>
              </a:extLst>
            </p:cNvPr>
            <p:cNvSpPr txBox="1"/>
            <p:nvPr/>
          </p:nvSpPr>
          <p:spPr>
            <a:xfrm>
              <a:off x="193209" y="2609636"/>
              <a:ext cx="11765743" cy="584775"/>
            </a:xfrm>
            <a:prstGeom prst="rect">
              <a:avLst/>
            </a:prstGeom>
            <a:noFill/>
          </p:spPr>
          <p:txBody>
            <a:bodyPr wrap="square" rtlCol="0">
              <a:spAutoFit/>
            </a:bodyPr>
            <a:lstStyle/>
            <a:p>
              <a:pPr>
                <a:tabLst>
                  <a:tab pos="1616075" algn="l"/>
                </a:tabLst>
              </a:pPr>
              <a:r>
                <a:rPr lang="de-DE" sz="3200" dirty="0">
                  <a:solidFill>
                    <a:schemeClr val="bg1"/>
                  </a:solidFill>
                  <a:latin typeface="Arial" panose="020B0604020202020204" pitchFamily="34" charset="0"/>
                  <a:cs typeface="Arial" panose="020B0604020202020204" pitchFamily="34" charset="0"/>
                </a:rPr>
                <a:t>Neu</a:t>
              </a:r>
              <a:endParaRPr lang="de-DE" b="0" dirty="0">
                <a:solidFill>
                  <a:schemeClr val="bg1"/>
                </a:solidFill>
                <a:latin typeface="Arial" panose="020B0604020202020204" pitchFamily="34" charset="0"/>
                <a:cs typeface="Arial" panose="020B0604020202020204" pitchFamily="34" charset="0"/>
              </a:endParaRPr>
            </a:p>
          </p:txBody>
        </p:sp>
      </p:grpSp>
      <p:sp>
        <p:nvSpPr>
          <p:cNvPr id="3" name="Rechteck 2">
            <a:extLst>
              <a:ext uri="{FF2B5EF4-FFF2-40B4-BE49-F238E27FC236}">
                <a16:creationId xmlns="" xmlns:a16="http://schemas.microsoft.com/office/drawing/2014/main" id="{20132DC2-5CEC-4309-8DB5-4A35E812AFF4}"/>
              </a:ext>
            </a:extLst>
          </p:cNvPr>
          <p:cNvSpPr/>
          <p:nvPr/>
        </p:nvSpPr>
        <p:spPr>
          <a:xfrm>
            <a:off x="6502785" y="1609577"/>
            <a:ext cx="6092825" cy="3477875"/>
          </a:xfrm>
          <a:prstGeom prst="rect">
            <a:avLst/>
          </a:prstGeom>
        </p:spPr>
        <p:txBody>
          <a:bodyPr>
            <a:spAutoFit/>
          </a:bodyPr>
          <a:lstStyle/>
          <a:p>
            <a:pPr fontAlgn="base">
              <a:spcAft>
                <a:spcPts val="0"/>
              </a:spcAft>
            </a:pPr>
            <a:r>
              <a:rPr lang="de-DE" sz="2000" b="1" dirty="0">
                <a:latin typeface="Arial" panose="020B0604020202020204" pitchFamily="34" charset="0"/>
                <a:cs typeface="Arial" panose="020B0604020202020204" pitchFamily="34" charset="0"/>
              </a:rPr>
              <a:t>§ 11 Auflösung des Fanclubs</a:t>
            </a:r>
            <a:r>
              <a:rPr lang="de-DE" sz="2000" dirty="0">
                <a:latin typeface="Arial" panose="020B0604020202020204" pitchFamily="34" charset="0"/>
                <a:cs typeface="Arial" panose="020B0604020202020204" pitchFamily="34" charset="0"/>
              </a:rPr>
              <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Die Auflösung des Clubs kann nur von der Mitgliederversammlung beschlossen werden. </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Bei Auflösung oder Aufhebung des Vereins oder Wegfall steuerbegünstigter Zwecke fällt das Vermögen des Vereins an den </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FC Bayern Hilfe e. V., </a:t>
            </a:r>
            <a:r>
              <a:rPr lang="de-DE" sz="2000" dirty="0" err="1">
                <a:latin typeface="Arial" panose="020B0604020202020204" pitchFamily="34" charset="0"/>
                <a:cs typeface="Arial" panose="020B0604020202020204" pitchFamily="34" charset="0"/>
              </a:rPr>
              <a:t>Säbenerstraße</a:t>
            </a:r>
            <a:r>
              <a:rPr lang="de-DE" sz="2000" dirty="0">
                <a:latin typeface="Arial" panose="020B0604020202020204" pitchFamily="34" charset="0"/>
                <a:cs typeface="Arial" panose="020B0604020202020204" pitchFamily="34" charset="0"/>
              </a:rPr>
              <a:t> 51 - 57 in München, der das Vermögen unmittelbar und ausschließlich für gemeinnützige, mildtätige oder kirchliche Zwecke zu verwenden hat.</a:t>
            </a:r>
          </a:p>
        </p:txBody>
      </p:sp>
    </p:spTree>
    <p:extLst>
      <p:ext uri="{BB962C8B-B14F-4D97-AF65-F5344CB8AC3E}">
        <p14:creationId xmlns:p14="http://schemas.microsoft.com/office/powerpoint/2010/main" val="3511911675"/>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AutoShape 23">
            <a:extLst>
              <a:ext uri="{FF2B5EF4-FFF2-40B4-BE49-F238E27FC236}">
                <a16:creationId xmlns="" xmlns:a16="http://schemas.microsoft.com/office/drawing/2014/main" id="{8E774736-1616-4486-A63D-728AE56C26F7}"/>
              </a:ext>
            </a:extLst>
          </p:cNvPr>
          <p:cNvSpPr>
            <a:spLocks noChangeArrowheads="1"/>
          </p:cNvSpPr>
          <p:nvPr/>
        </p:nvSpPr>
        <p:spPr bwMode="auto">
          <a:xfrm>
            <a:off x="0" y="1711223"/>
            <a:ext cx="12188825" cy="575928"/>
          </a:xfrm>
          <a:prstGeom prst="rect">
            <a:avLst/>
          </a:prstGeom>
          <a:solidFill>
            <a:schemeClr val="tx1">
              <a:lumMod val="85000"/>
              <a:lumOff val="15000"/>
              <a:alpha val="59000"/>
            </a:schemeClr>
          </a:solidFill>
          <a:ln w="9525" algn="ctr">
            <a:noFill/>
            <a:round/>
            <a:headEnd/>
            <a:tailEnd/>
          </a:ln>
          <a:effectLst/>
        </p:spPr>
        <p:txBody>
          <a:bodyPr/>
          <a:lstStyle/>
          <a:p>
            <a:pPr algn="ctr">
              <a:tabLst>
                <a:tab pos="1616075" algn="l"/>
              </a:tabLst>
            </a:pPr>
            <a:r>
              <a:rPr lang="de-DE" dirty="0">
                <a:solidFill>
                  <a:schemeClr val="bg1"/>
                </a:solidFill>
                <a:latin typeface="Arial" panose="020B0604020202020204" pitchFamily="34" charset="0"/>
                <a:cs typeface="Arial" panose="020B0604020202020204" pitchFamily="34" charset="0"/>
              </a:rPr>
              <a:t>Abstimmung Satzungsänderung</a:t>
            </a:r>
          </a:p>
        </p:txBody>
      </p:sp>
    </p:spTree>
    <p:extLst>
      <p:ext uri="{BB962C8B-B14F-4D97-AF65-F5344CB8AC3E}">
        <p14:creationId xmlns:p14="http://schemas.microsoft.com/office/powerpoint/2010/main" val="3401033452"/>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7" name="AutoShape 23">
            <a:extLst>
              <a:ext uri="{FF2B5EF4-FFF2-40B4-BE49-F238E27FC236}">
                <a16:creationId xmlns="" xmlns:a16="http://schemas.microsoft.com/office/drawing/2014/main" id="{74CB678B-30F6-4439-A45D-C8F2BD879A03}"/>
              </a:ext>
            </a:extLst>
          </p:cNvPr>
          <p:cNvSpPr>
            <a:spLocks noChangeArrowheads="1"/>
          </p:cNvSpPr>
          <p:nvPr/>
        </p:nvSpPr>
        <p:spPr bwMode="auto">
          <a:xfrm>
            <a:off x="0" y="1711223"/>
            <a:ext cx="12188825" cy="575928"/>
          </a:xfrm>
          <a:prstGeom prst="rect">
            <a:avLst/>
          </a:prstGeom>
          <a:solidFill>
            <a:schemeClr val="tx1">
              <a:lumMod val="85000"/>
              <a:lumOff val="15000"/>
              <a:alpha val="59000"/>
            </a:schemeClr>
          </a:solidFill>
          <a:ln w="9525" algn="ctr">
            <a:noFill/>
            <a:round/>
            <a:headEnd/>
            <a:tailEnd/>
          </a:ln>
          <a:effectLst/>
        </p:spPr>
        <p:txBody>
          <a:bodyPr/>
          <a:lstStyle/>
          <a:p>
            <a:pPr algn="ctr">
              <a:tabLst>
                <a:tab pos="1616075" algn="l"/>
              </a:tabLst>
            </a:pPr>
            <a:r>
              <a:rPr lang="de-DE" dirty="0">
                <a:solidFill>
                  <a:schemeClr val="bg1"/>
                </a:solidFill>
                <a:latin typeface="Arial" panose="020B0604020202020204" pitchFamily="34" charset="0"/>
                <a:cs typeface="Arial" panose="020B0604020202020204" pitchFamily="34" charset="0"/>
              </a:rPr>
              <a:t>TOP7: Verschiedenes</a:t>
            </a:r>
          </a:p>
        </p:txBody>
      </p:sp>
      <p:sp>
        <p:nvSpPr>
          <p:cNvPr id="8" name="Textfeld 7">
            <a:extLst>
              <a:ext uri="{FF2B5EF4-FFF2-40B4-BE49-F238E27FC236}">
                <a16:creationId xmlns="" xmlns:a16="http://schemas.microsoft.com/office/drawing/2014/main" id="{DDF26FB5-FA66-4DC0-BBEE-C6CB3F6AA453}"/>
              </a:ext>
            </a:extLst>
          </p:cNvPr>
          <p:cNvSpPr txBox="1"/>
          <p:nvPr/>
        </p:nvSpPr>
        <p:spPr>
          <a:xfrm>
            <a:off x="182935" y="2446812"/>
            <a:ext cx="11235282" cy="1323439"/>
          </a:xfrm>
          <a:prstGeom prst="rect">
            <a:avLst/>
          </a:prstGeom>
          <a:noFill/>
        </p:spPr>
        <p:txBody>
          <a:bodyPr wrap="square" rtlCol="0">
            <a:spAutoFit/>
          </a:bodyPr>
          <a:lstStyle/>
          <a:p>
            <a:pPr marL="285750" indent="-285750">
              <a:buFont typeface="Arial" panose="020B0604020202020204" pitchFamily="34" charset="0"/>
              <a:buChar char="•"/>
            </a:pPr>
            <a:r>
              <a:rPr lang="de-DE" sz="2000" dirty="0">
                <a:latin typeface="Arial" panose="020B0604020202020204" pitchFamily="34" charset="0"/>
                <a:cs typeface="Arial" panose="020B0604020202020204" pitchFamily="34" charset="0"/>
              </a:rPr>
              <a:t>Punktesystem weiterführen (Wer? Wie?, Überblick für jeden gestaltet sich schwierig)</a:t>
            </a:r>
          </a:p>
          <a:p>
            <a:pPr marL="285750" indent="-285750">
              <a:buFont typeface="Arial" panose="020B0604020202020204" pitchFamily="34" charset="0"/>
              <a:buChar char="•"/>
            </a:pPr>
            <a:r>
              <a:rPr lang="de-DE" sz="2000" b="0" dirty="0">
                <a:latin typeface="Arial" panose="020B0604020202020204" pitchFamily="34" charset="0"/>
                <a:cs typeface="Arial" panose="020B0604020202020204" pitchFamily="34" charset="0"/>
              </a:rPr>
              <a:t>Ticket</a:t>
            </a:r>
            <a:r>
              <a:rPr lang="de-DE" sz="2000" dirty="0">
                <a:latin typeface="Arial" panose="020B0604020202020204" pitchFamily="34" charset="0"/>
                <a:cs typeface="Arial" panose="020B0604020202020204" pitchFamily="34" charset="0"/>
              </a:rPr>
              <a:t>s an externe (Nichtmitglieder, Ab wann?)</a:t>
            </a:r>
          </a:p>
          <a:p>
            <a:pPr marL="285750" indent="-285750">
              <a:buFont typeface="Arial" panose="020B0604020202020204" pitchFamily="34" charset="0"/>
              <a:buChar char="•"/>
            </a:pPr>
            <a:endParaRPr lang="de-DE" sz="2000" b="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2000" dirty="0">
                <a:latin typeface="Arial" panose="020B0604020202020204" pitchFamily="34" charset="0"/>
                <a:cs typeface="Arial" panose="020B0604020202020204" pitchFamily="34" charset="0"/>
              </a:rPr>
              <a:t>Offene Gesprächsrunde</a:t>
            </a:r>
            <a:endParaRPr lang="de-DE" sz="16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8264494"/>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5" name="Rechteck 4"/>
          <p:cNvSpPr/>
          <p:nvPr/>
        </p:nvSpPr>
        <p:spPr>
          <a:xfrm>
            <a:off x="1143821" y="2704324"/>
            <a:ext cx="9979005" cy="769441"/>
          </a:xfrm>
          <a:prstGeom prst="rect">
            <a:avLst/>
          </a:prstGeom>
        </p:spPr>
        <p:txBody>
          <a:bodyPr wrap="square">
            <a:spAutoFit/>
          </a:bodyPr>
          <a:lstStyle/>
          <a:p>
            <a:pPr algn="ctr"/>
            <a:r>
              <a:rPr lang="de-DE" sz="4400" u="sng" dirty="0">
                <a:latin typeface="Arial" panose="020B0604020202020204" pitchFamily="34" charset="0"/>
                <a:cs typeface="Arial" panose="020B0604020202020204" pitchFamily="34" charset="0"/>
              </a:rPr>
              <a:t>Vielen Dank für Eure Aufmerksamkeit!</a:t>
            </a:r>
            <a:endParaRPr lang="de-DE"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588711"/>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5705183" y="6148001"/>
            <a:ext cx="253596" cy="461665"/>
          </a:xfrm>
          <a:prstGeom prst="rect">
            <a:avLst/>
          </a:prstGeom>
          <a:noFill/>
        </p:spPr>
        <p:txBody>
          <a:bodyPr wrap="none" rtlCol="0">
            <a:spAutoFit/>
          </a:bodyPr>
          <a:lstStyle/>
          <a:p>
            <a:r>
              <a:rPr lang="de-DE" dirty="0"/>
              <a:t> </a:t>
            </a:r>
          </a:p>
        </p:txBody>
      </p:sp>
      <p:pic>
        <p:nvPicPr>
          <p:cNvPr id="25" name="Grafik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4" name="Textfeld 3"/>
          <p:cNvSpPr txBox="1"/>
          <p:nvPr/>
        </p:nvSpPr>
        <p:spPr>
          <a:xfrm>
            <a:off x="773533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6" name="Textfeld 5">
            <a:extLst>
              <a:ext uri="{FF2B5EF4-FFF2-40B4-BE49-F238E27FC236}">
                <a16:creationId xmlns="" xmlns:a16="http://schemas.microsoft.com/office/drawing/2014/main" id="{C9F29D1F-47DF-44CE-888F-92B56D15C8D7}"/>
              </a:ext>
            </a:extLst>
          </p:cNvPr>
          <p:cNvSpPr txBox="1"/>
          <p:nvPr/>
        </p:nvSpPr>
        <p:spPr>
          <a:xfrm>
            <a:off x="0" y="1636961"/>
            <a:ext cx="12188825" cy="1077218"/>
          </a:xfrm>
          <a:prstGeom prst="rect">
            <a:avLst/>
          </a:prstGeom>
          <a:solidFill>
            <a:srgbClr val="7F7F7F"/>
          </a:solidFill>
        </p:spPr>
        <p:txBody>
          <a:bodyPr wrap="square" rtlCol="0">
            <a:spAutoFit/>
          </a:bodyPr>
          <a:lstStyle/>
          <a:p>
            <a:pPr algn="ctr"/>
            <a:r>
              <a:rPr lang="de-DE" sz="3200" b="0" dirty="0">
                <a:solidFill>
                  <a:schemeClr val="bg1"/>
                </a:solidFill>
                <a:latin typeface="Arial" panose="020B0604020202020204" pitchFamily="34" charset="0"/>
                <a:cs typeface="Arial" panose="020B0604020202020204" pitchFamily="34" charset="0"/>
              </a:rPr>
              <a:t>TOP1: </a:t>
            </a:r>
            <a:r>
              <a:rPr lang="de-DE" sz="3200" dirty="0">
                <a:solidFill>
                  <a:schemeClr val="bg1"/>
                </a:solidFill>
                <a:latin typeface="Arial" panose="020B0604020202020204" pitchFamily="34" charset="0"/>
                <a:cs typeface="Arial" panose="020B0604020202020204" pitchFamily="34" charset="0"/>
              </a:rPr>
              <a:t>Begrüßung und der Feststellung der Beschlussfähigkeit der JHV 2017</a:t>
            </a:r>
            <a:endParaRPr lang="de-DE" sz="3200" b="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655041"/>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18" name="Rechteck 17"/>
          <p:cNvSpPr/>
          <p:nvPr/>
        </p:nvSpPr>
        <p:spPr>
          <a:xfrm>
            <a:off x="308344" y="2153455"/>
            <a:ext cx="11504428" cy="2616101"/>
          </a:xfrm>
          <a:prstGeom prst="rect">
            <a:avLst/>
          </a:prstGeom>
        </p:spPr>
        <p:txBody>
          <a:bodyPr wrap="square">
            <a:spAutoFit/>
          </a:bodyPr>
          <a:lstStyle/>
          <a:p>
            <a:pPr algn="ctr"/>
            <a:r>
              <a:rPr lang="de-DE" sz="3600" dirty="0">
                <a:latin typeface="Arial" panose="020B0604020202020204" pitchFamily="34" charset="0"/>
                <a:cs typeface="Arial" panose="020B0604020202020204" pitchFamily="34" charset="0"/>
              </a:rPr>
              <a:t>Die Einladung zur heutigen Jahreshauptversammlung erfolgte Satzungsgemäß:</a:t>
            </a:r>
            <a:br>
              <a:rPr lang="de-DE" sz="3600" dirty="0">
                <a:latin typeface="Arial" panose="020B0604020202020204" pitchFamily="34" charset="0"/>
                <a:cs typeface="Arial" panose="020B0604020202020204" pitchFamily="34" charset="0"/>
              </a:rPr>
            </a:br>
            <a:r>
              <a:rPr lang="de-DE" sz="3600" dirty="0">
                <a:latin typeface="Arial" panose="020B0604020202020204" pitchFamily="34" charset="0"/>
                <a:cs typeface="Arial" panose="020B0604020202020204" pitchFamily="34" charset="0"/>
              </a:rPr>
              <a:t> </a:t>
            </a:r>
            <a:br>
              <a:rPr lang="de-DE" sz="3600" dirty="0">
                <a:latin typeface="Arial" panose="020B0604020202020204" pitchFamily="34" charset="0"/>
                <a:cs typeface="Arial" panose="020B0604020202020204" pitchFamily="34" charset="0"/>
              </a:rPr>
            </a:br>
            <a:r>
              <a:rPr lang="de-DE" sz="3600" b="1" dirty="0">
                <a:latin typeface="Arial" panose="020B0604020202020204" pitchFamily="34" charset="0"/>
                <a:cs typeface="Arial" panose="020B0604020202020204" pitchFamily="34" charset="0"/>
              </a:rPr>
              <a:t>§9 Mitgliederversammlung</a:t>
            </a:r>
          </a:p>
          <a:p>
            <a:pPr algn="ctr"/>
            <a:endParaRPr 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1031030"/>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18" name="Rechteck 17"/>
          <p:cNvSpPr/>
          <p:nvPr/>
        </p:nvSpPr>
        <p:spPr>
          <a:xfrm>
            <a:off x="381110" y="1760051"/>
            <a:ext cx="11504428" cy="2062103"/>
          </a:xfrm>
          <a:prstGeom prst="rect">
            <a:avLst/>
          </a:prstGeom>
        </p:spPr>
        <p:txBody>
          <a:bodyPr wrap="square">
            <a:spAutoFit/>
          </a:bodyPr>
          <a:lstStyle/>
          <a:p>
            <a:pPr algn="ctr"/>
            <a:r>
              <a:rPr lang="de-DE" sz="3600" b="1" u="sng" dirty="0">
                <a:latin typeface="Arial" panose="020B0604020202020204" pitchFamily="34" charset="0"/>
                <a:cs typeface="Arial" panose="020B0604020202020204" pitchFamily="34" charset="0"/>
              </a:rPr>
              <a:t>Bitte eintragen!</a:t>
            </a:r>
            <a:r>
              <a:rPr lang="de-DE" sz="3600" dirty="0">
                <a:latin typeface="Arial" panose="020B0604020202020204" pitchFamily="34" charset="0"/>
                <a:cs typeface="Arial" panose="020B0604020202020204" pitchFamily="34" charset="0"/>
              </a:rPr>
              <a:t/>
            </a:r>
            <a:br>
              <a:rPr lang="de-DE" sz="3600" dirty="0">
                <a:latin typeface="Arial" panose="020B0604020202020204" pitchFamily="34" charset="0"/>
                <a:cs typeface="Arial" panose="020B0604020202020204" pitchFamily="34" charset="0"/>
              </a:rPr>
            </a:br>
            <a:r>
              <a:rPr lang="de-DE" sz="3600" dirty="0">
                <a:latin typeface="Arial" panose="020B0604020202020204" pitchFamily="34" charset="0"/>
                <a:cs typeface="Arial" panose="020B0604020202020204" pitchFamily="34" charset="0"/>
              </a:rPr>
              <a:t/>
            </a:r>
            <a:br>
              <a:rPr lang="de-DE" sz="3600" dirty="0">
                <a:latin typeface="Arial" panose="020B0604020202020204" pitchFamily="34" charset="0"/>
                <a:cs typeface="Arial" panose="020B0604020202020204" pitchFamily="34" charset="0"/>
              </a:rPr>
            </a:br>
            <a:r>
              <a:rPr lang="de-DE" sz="3600" dirty="0">
                <a:latin typeface="Arial" panose="020B0604020202020204" pitchFamily="34" charset="0"/>
                <a:cs typeface="Arial" panose="020B0604020202020204" pitchFamily="34" charset="0"/>
              </a:rPr>
              <a:t>Name und Unterschrift in der Anwesenheitsliste!</a:t>
            </a:r>
          </a:p>
          <a:p>
            <a:pPr algn="ctr"/>
            <a:endParaRPr 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1388"/>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rotWithShape="1">
          <a:blip r:embed="rId2"/>
          <a:srcRect l="24728" t="12079" r="25558" b="31051"/>
          <a:stretch/>
        </p:blipFill>
        <p:spPr>
          <a:xfrm>
            <a:off x="512800" y="2426773"/>
            <a:ext cx="4975274" cy="3556984"/>
          </a:xfrm>
          <a:prstGeom prst="rect">
            <a:avLst/>
          </a:prstGeom>
        </p:spPr>
      </p:pic>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14" name="Rechteck 13"/>
          <p:cNvSpPr/>
          <p:nvPr/>
        </p:nvSpPr>
        <p:spPr>
          <a:xfrm>
            <a:off x="788034" y="1472666"/>
            <a:ext cx="4424806" cy="954107"/>
          </a:xfrm>
          <a:prstGeom prst="rect">
            <a:avLst/>
          </a:prstGeom>
        </p:spPr>
        <p:txBody>
          <a:bodyPr wrap="square">
            <a:spAutoFit/>
          </a:bodyPr>
          <a:lstStyle/>
          <a:p>
            <a:r>
              <a:rPr lang="de-DE" sz="3600" b="1" u="sng" dirty="0">
                <a:latin typeface="Arial" panose="020B0604020202020204" pitchFamily="34" charset="0"/>
                <a:cs typeface="Arial" panose="020B0604020202020204" pitchFamily="34" charset="0"/>
              </a:rPr>
              <a:t>Anwesenheitsliste</a:t>
            </a:r>
            <a:r>
              <a:rPr lang="de-DE" sz="3600" dirty="0">
                <a:latin typeface="Arial" panose="020B0604020202020204" pitchFamily="34" charset="0"/>
                <a:cs typeface="Arial" panose="020B0604020202020204" pitchFamily="34" charset="0"/>
              </a:rPr>
              <a:t/>
            </a:r>
            <a:br>
              <a:rPr lang="de-DE" sz="3600" dirty="0">
                <a:latin typeface="Arial" panose="020B0604020202020204" pitchFamily="34" charset="0"/>
                <a:cs typeface="Arial" panose="020B0604020202020204" pitchFamily="34" charset="0"/>
              </a:rPr>
            </a:br>
            <a:endParaRPr lang="de-DE" sz="2000" dirty="0">
              <a:latin typeface="Arial" panose="020B0604020202020204" pitchFamily="34" charset="0"/>
              <a:cs typeface="Arial" panose="020B0604020202020204" pitchFamily="34" charset="0"/>
            </a:endParaRPr>
          </a:p>
        </p:txBody>
      </p:sp>
      <p:sp>
        <p:nvSpPr>
          <p:cNvPr id="15" name="Rechteck 14"/>
          <p:cNvSpPr/>
          <p:nvPr/>
        </p:nvSpPr>
        <p:spPr>
          <a:xfrm>
            <a:off x="5763308" y="2426773"/>
            <a:ext cx="5442478" cy="2616101"/>
          </a:xfrm>
          <a:prstGeom prst="rect">
            <a:avLst/>
          </a:prstGeom>
        </p:spPr>
        <p:txBody>
          <a:bodyPr wrap="square">
            <a:spAutoFit/>
          </a:bodyPr>
          <a:lstStyle/>
          <a:p>
            <a:r>
              <a:rPr lang="de-DE" sz="3600" dirty="0">
                <a:latin typeface="Arial" panose="020B0604020202020204" pitchFamily="34" charset="0"/>
                <a:cs typeface="Arial" panose="020B0604020202020204" pitchFamily="34" charset="0"/>
              </a:rPr>
              <a:t>Hier muss sich jedes Mitglied eintragen!</a:t>
            </a:r>
            <a:br>
              <a:rPr lang="de-DE" sz="3600" dirty="0">
                <a:latin typeface="Arial" panose="020B0604020202020204" pitchFamily="34" charset="0"/>
                <a:cs typeface="Arial" panose="020B0604020202020204" pitchFamily="34" charset="0"/>
              </a:rPr>
            </a:br>
            <a:r>
              <a:rPr lang="de-DE" sz="3600" dirty="0">
                <a:latin typeface="Arial" panose="020B0604020202020204" pitchFamily="34" charset="0"/>
                <a:cs typeface="Arial" panose="020B0604020202020204" pitchFamily="34" charset="0"/>
              </a:rPr>
              <a:t/>
            </a:r>
            <a:br>
              <a:rPr lang="de-DE" sz="3600" dirty="0">
                <a:latin typeface="Arial" panose="020B0604020202020204" pitchFamily="34" charset="0"/>
                <a:cs typeface="Arial" panose="020B0604020202020204" pitchFamily="34" charset="0"/>
              </a:rPr>
            </a:br>
            <a:r>
              <a:rPr lang="de-DE" sz="3600" dirty="0">
                <a:latin typeface="Arial" panose="020B0604020202020204" pitchFamily="34" charset="0"/>
                <a:cs typeface="Arial" panose="020B0604020202020204" pitchFamily="34" charset="0"/>
              </a:rPr>
              <a:t/>
            </a:r>
            <a:br>
              <a:rPr lang="de-DE" sz="3600" dirty="0">
                <a:latin typeface="Arial" panose="020B0604020202020204" pitchFamily="34" charset="0"/>
                <a:cs typeface="Arial" panose="020B0604020202020204" pitchFamily="34" charset="0"/>
              </a:rPr>
            </a:br>
            <a:endParaRPr 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249103"/>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grpSp>
        <p:nvGrpSpPr>
          <p:cNvPr id="6" name="TOP2 Text">
            <a:extLst>
              <a:ext uri="{FF2B5EF4-FFF2-40B4-BE49-F238E27FC236}">
                <a16:creationId xmlns="" xmlns:a16="http://schemas.microsoft.com/office/drawing/2014/main" id="{C3F9432C-1BDE-4580-86B7-A4AD23530FB0}"/>
              </a:ext>
            </a:extLst>
          </p:cNvPr>
          <p:cNvGrpSpPr/>
          <p:nvPr/>
        </p:nvGrpSpPr>
        <p:grpSpPr>
          <a:xfrm>
            <a:off x="0" y="1800000"/>
            <a:ext cx="12188825" cy="610946"/>
            <a:chOff x="0" y="2583465"/>
            <a:chExt cx="12188825" cy="610946"/>
          </a:xfrm>
        </p:grpSpPr>
        <p:sp>
          <p:nvSpPr>
            <p:cNvPr id="7" name="AutoShape 23">
              <a:extLst>
                <a:ext uri="{FF2B5EF4-FFF2-40B4-BE49-F238E27FC236}">
                  <a16:creationId xmlns="" xmlns:a16="http://schemas.microsoft.com/office/drawing/2014/main" id="{A13FD788-13B7-4083-9DFB-65CA0EA2CD04}"/>
                </a:ext>
              </a:extLst>
            </p:cNvPr>
            <p:cNvSpPr>
              <a:spLocks noChangeArrowheads="1"/>
            </p:cNvSpPr>
            <p:nvPr/>
          </p:nvSpPr>
          <p:spPr bwMode="auto">
            <a:xfrm>
              <a:off x="0" y="2583465"/>
              <a:ext cx="12188825" cy="575928"/>
            </a:xfrm>
            <a:prstGeom prst="rect">
              <a:avLst/>
            </a:prstGeom>
            <a:solidFill>
              <a:schemeClr val="tx1">
                <a:lumMod val="85000"/>
                <a:lumOff val="15000"/>
                <a:alpha val="59000"/>
              </a:schemeClr>
            </a:solidFill>
            <a:ln w="9525" algn="ctr">
              <a:noFill/>
              <a:round/>
              <a:headEnd/>
              <a:tailEnd/>
            </a:ln>
            <a:effectLst/>
          </p:spPr>
          <p:txBody>
            <a:bodyPr/>
            <a:lstStyle/>
            <a:p>
              <a:endParaRPr lang="ko-KR" altLang="en-US" dirty="0">
                <a:latin typeface="Arial" pitchFamily="34" charset="0"/>
                <a:cs typeface="Arial" pitchFamily="34" charset="0"/>
              </a:endParaRPr>
            </a:p>
          </p:txBody>
        </p:sp>
        <p:sp>
          <p:nvSpPr>
            <p:cNvPr id="8" name="Textfeld 7">
              <a:extLst>
                <a:ext uri="{FF2B5EF4-FFF2-40B4-BE49-F238E27FC236}">
                  <a16:creationId xmlns="" xmlns:a16="http://schemas.microsoft.com/office/drawing/2014/main" id="{5E11C4E5-BDE2-44F5-9EAA-8143B40DAD5A}"/>
                </a:ext>
              </a:extLst>
            </p:cNvPr>
            <p:cNvSpPr txBox="1"/>
            <p:nvPr/>
          </p:nvSpPr>
          <p:spPr>
            <a:xfrm>
              <a:off x="193209" y="2609636"/>
              <a:ext cx="11765743" cy="584775"/>
            </a:xfrm>
            <a:prstGeom prst="rect">
              <a:avLst/>
            </a:prstGeom>
            <a:noFill/>
          </p:spPr>
          <p:txBody>
            <a:bodyPr wrap="square" rtlCol="0">
              <a:spAutoFit/>
            </a:bodyPr>
            <a:lstStyle/>
            <a:p>
              <a:pPr algn="ctr">
                <a:tabLst>
                  <a:tab pos="1616075" algn="l"/>
                </a:tabLst>
              </a:pPr>
              <a:r>
                <a:rPr lang="de-DE" sz="3200" b="0" dirty="0">
                  <a:solidFill>
                    <a:schemeClr val="bg1"/>
                  </a:solidFill>
                  <a:latin typeface="Arial" panose="020B0604020202020204" pitchFamily="34" charset="0"/>
                  <a:cs typeface="Arial" panose="020B0604020202020204" pitchFamily="34" charset="0"/>
                </a:rPr>
                <a:t>TOP2: </a:t>
              </a:r>
              <a:r>
                <a:rPr lang="de-DE" sz="3200" dirty="0">
                  <a:solidFill>
                    <a:schemeClr val="bg1"/>
                  </a:solidFill>
                  <a:latin typeface="Arial" panose="020B0604020202020204" pitchFamily="34" charset="0"/>
                  <a:cs typeface="Arial" panose="020B0604020202020204" pitchFamily="34" charset="0"/>
                </a:rPr>
                <a:t>Bericht des Vorstandes </a:t>
              </a:r>
              <a:endParaRPr lang="de-DE" b="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370873120"/>
      </p:ext>
    </p:extLst>
  </p:cSld>
  <p:clrMapOvr>
    <a:masterClrMapping/>
  </p:clrMapOvr>
  <p:transition spd="slow" advClick="0"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feld 21"/>
          <p:cNvSpPr txBox="1"/>
          <p:nvPr/>
        </p:nvSpPr>
        <p:spPr>
          <a:xfrm>
            <a:off x="7658100" y="1472666"/>
            <a:ext cx="248786" cy="369332"/>
          </a:xfrm>
          <a:prstGeom prst="rect">
            <a:avLst/>
          </a:prstGeom>
          <a:noFill/>
        </p:spPr>
        <p:txBody>
          <a:bodyPr wrap="none" rtlCol="0">
            <a:spAutoFit/>
          </a:bodyPr>
          <a:lstStyle/>
          <a:p>
            <a:r>
              <a:rPr lang="de-DE" sz="1800" b="0" dirty="0">
                <a:solidFill>
                  <a:schemeClr val="bg1"/>
                </a:solidFill>
                <a:latin typeface="Arial" panose="020B0604020202020204" pitchFamily="34" charset="0"/>
                <a:cs typeface="Arial" panose="020B0604020202020204" pitchFamily="34" charset="0"/>
              </a:rPr>
              <a:t> </a:t>
            </a:r>
          </a:p>
        </p:txBody>
      </p:sp>
      <p:sp>
        <p:nvSpPr>
          <p:cNvPr id="6" name="Textfeld 5">
            <a:extLst>
              <a:ext uri="{FF2B5EF4-FFF2-40B4-BE49-F238E27FC236}">
                <a16:creationId xmlns="" xmlns:a16="http://schemas.microsoft.com/office/drawing/2014/main" id="{5B460EA8-1384-409E-8F4D-687FCB0FF858}"/>
              </a:ext>
            </a:extLst>
          </p:cNvPr>
          <p:cNvSpPr txBox="1"/>
          <p:nvPr/>
        </p:nvSpPr>
        <p:spPr>
          <a:xfrm>
            <a:off x="218484" y="6025757"/>
            <a:ext cx="9529019" cy="369332"/>
          </a:xfrm>
          <a:prstGeom prst="rect">
            <a:avLst/>
          </a:prstGeom>
          <a:noFill/>
        </p:spPr>
        <p:txBody>
          <a:bodyPr wrap="square" rtlCol="0">
            <a:spAutoFit/>
          </a:bodyPr>
          <a:lstStyle/>
          <a:p>
            <a:r>
              <a:rPr lang="de-DE" sz="1800" b="0" dirty="0">
                <a:latin typeface="Arial" panose="020B0604020202020204" pitchFamily="34" charset="0"/>
                <a:cs typeface="Arial" panose="020B0604020202020204" pitchFamily="34" charset="0"/>
              </a:rPr>
              <a:t>Radio 7 Vereinsmeisterschaft am 09.11.2016</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891" y="13256"/>
            <a:ext cx="1560866" cy="1459410"/>
          </a:xfrm>
          <a:prstGeom prst="rect">
            <a:avLst/>
          </a:prstGeom>
        </p:spPr>
      </p:pic>
    </p:spTree>
    <p:extLst>
      <p:ext uri="{BB962C8B-B14F-4D97-AF65-F5344CB8AC3E}">
        <p14:creationId xmlns:p14="http://schemas.microsoft.com/office/powerpoint/2010/main" val="2705961271"/>
      </p:ext>
    </p:extLst>
  </p:cSld>
  <p:clrMapOvr>
    <a:masterClrMapping/>
  </p:clrMapOvr>
  <p:transition spd="slow" advClick="0" advTm="5000">
    <p:wipe/>
  </p:transition>
  <p:timing>
    <p:tnLst>
      <p:par>
        <p:cTn id="1" dur="indefinite" restart="never" nodeType="tmRoot"/>
      </p:par>
    </p:tnLst>
  </p:timing>
</p:sld>
</file>

<file path=ppt/theme/theme1.xml><?xml version="1.0" encoding="utf-8"?>
<a:theme xmlns:a="http://schemas.openxmlformats.org/drawingml/2006/main" name="Office Theme">
  <a:themeElements>
    <a:clrScheme name="Benutzerdefiniert 3">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b="0" dirty="0" smtClean="0">
            <a:solidFill>
              <a:schemeClr val="bg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488</Words>
  <Application>Microsoft Office PowerPoint</Application>
  <PresentationFormat>Benutzerdefiniert</PresentationFormat>
  <Paragraphs>132</Paragraphs>
  <Slides>39</Slides>
  <Notes>3</Notes>
  <HiddenSlides>0</HiddenSlides>
  <MMClips>0</MMClips>
  <ScaleCrop>false</ScaleCrop>
  <HeadingPairs>
    <vt:vector size="4" baseType="variant">
      <vt:variant>
        <vt:lpstr>Design</vt:lpstr>
      </vt:variant>
      <vt:variant>
        <vt:i4>1</vt:i4>
      </vt:variant>
      <vt:variant>
        <vt:lpstr>Folientitel</vt:lpstr>
      </vt:variant>
      <vt:variant>
        <vt:i4>39</vt:i4>
      </vt:variant>
    </vt:vector>
  </HeadingPairs>
  <TitlesOfParts>
    <vt:vector size="40"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Kontoübersicht Vergleich GJ 15/16 – 16/17</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Benni</dc:creator>
  <cp:lastModifiedBy>Münkel Benjamin</cp:lastModifiedBy>
  <cp:revision>308</cp:revision>
  <cp:lastPrinted>2015-07-01T19:15:54Z</cp:lastPrinted>
  <dcterms:created xsi:type="dcterms:W3CDTF">2015-06-17T11:17:01Z</dcterms:created>
  <dcterms:modified xsi:type="dcterms:W3CDTF">2017-10-23T11:23:20Z</dcterms:modified>
</cp:coreProperties>
</file>